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9"/>
  </p:notesMasterIdLst>
  <p:handoutMasterIdLst>
    <p:handoutMasterId r:id="rId60"/>
  </p:handoutMasterIdLst>
  <p:sldIdLst>
    <p:sldId id="256" r:id="rId2"/>
    <p:sldId id="257" r:id="rId3"/>
    <p:sldId id="316" r:id="rId4"/>
    <p:sldId id="258" r:id="rId5"/>
    <p:sldId id="259" r:id="rId6"/>
    <p:sldId id="260" r:id="rId7"/>
    <p:sldId id="261" r:id="rId8"/>
    <p:sldId id="317" r:id="rId9"/>
    <p:sldId id="262" r:id="rId10"/>
    <p:sldId id="264" r:id="rId11"/>
    <p:sldId id="263" r:id="rId12"/>
    <p:sldId id="265" r:id="rId13"/>
    <p:sldId id="313" r:id="rId14"/>
    <p:sldId id="269" r:id="rId15"/>
    <p:sldId id="270" r:id="rId16"/>
    <p:sldId id="271" r:id="rId17"/>
    <p:sldId id="272" r:id="rId18"/>
    <p:sldId id="324" r:id="rId19"/>
    <p:sldId id="273" r:id="rId20"/>
    <p:sldId id="274" r:id="rId21"/>
    <p:sldId id="275" r:id="rId22"/>
    <p:sldId id="276" r:id="rId23"/>
    <p:sldId id="277" r:id="rId24"/>
    <p:sldId id="280" r:id="rId25"/>
    <p:sldId id="281" r:id="rId26"/>
    <p:sldId id="314" r:id="rId27"/>
    <p:sldId id="285" r:id="rId28"/>
    <p:sldId id="301" r:id="rId29"/>
    <p:sldId id="299" r:id="rId30"/>
    <p:sldId id="286" r:id="rId31"/>
    <p:sldId id="289" r:id="rId32"/>
    <p:sldId id="291" r:id="rId33"/>
    <p:sldId id="287" r:id="rId34"/>
    <p:sldId id="288" r:id="rId35"/>
    <p:sldId id="293" r:id="rId36"/>
    <p:sldId id="290" r:id="rId37"/>
    <p:sldId id="292" r:id="rId38"/>
    <p:sldId id="298" r:id="rId39"/>
    <p:sldId id="302" r:id="rId40"/>
    <p:sldId id="318" r:id="rId41"/>
    <p:sldId id="266" r:id="rId42"/>
    <p:sldId id="268" r:id="rId43"/>
    <p:sldId id="325" r:id="rId44"/>
    <p:sldId id="267" r:id="rId45"/>
    <p:sldId id="319" r:id="rId46"/>
    <p:sldId id="315" r:id="rId47"/>
    <p:sldId id="294" r:id="rId48"/>
    <p:sldId id="322" r:id="rId49"/>
    <p:sldId id="305" r:id="rId50"/>
    <p:sldId id="306" r:id="rId51"/>
    <p:sldId id="307" r:id="rId52"/>
    <p:sldId id="323" r:id="rId53"/>
    <p:sldId id="308" r:id="rId54"/>
    <p:sldId id="309" r:id="rId55"/>
    <p:sldId id="310" r:id="rId56"/>
    <p:sldId id="311" r:id="rId57"/>
    <p:sldId id="312" r:id="rId58"/>
  </p:sldIdLst>
  <p:sldSz cx="9144000" cy="5143500" type="screen16x9"/>
  <p:notesSz cx="7010400" cy="9296400"/>
  <p:embeddedFontLst>
    <p:embeddedFont>
      <p:font typeface="Roboto" panose="02000000000000000000" pitchFamily="2"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64BE64-6285-05E1-6192-99D9262E2724}" name="Gevarter Kennedy, Laura [HQ-GC]" initials="LK" userId="S::Lgkennedy@nea.org::806b01cf-1ddc-4b52-8a59-9d1c4ccef8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38A1C-5F0A-6C4D-82CC-B28B991A98A9}" v="80" dt="2025-02-26T16:56:30.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2"/>
    <p:restoredTop sz="91744"/>
  </p:normalViewPr>
  <p:slideViewPr>
    <p:cSldViewPr snapToGrid="0" snapToObjects="1">
      <p:cViewPr varScale="1">
        <p:scale>
          <a:sx n="184" d="100"/>
          <a:sy n="184" d="100"/>
        </p:scale>
        <p:origin x="224" y="18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3792"/>
    </p:cViewPr>
  </p:sorterViewPr>
  <p:notesViewPr>
    <p:cSldViewPr snapToGrid="0" snapToObjects="1">
      <p:cViewPr varScale="1">
        <p:scale>
          <a:sx n="116" d="100"/>
          <a:sy n="116" d="100"/>
        </p:scale>
        <p:origin x="513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varter Kennedy, Laura [HQ-GC]" userId="806b01cf-1ddc-4b52-8a59-9d1c4ccef841" providerId="ADAL" clId="{26D38A1C-5F0A-6C4D-82CC-B28B991A98A9}"/>
    <pc:docChg chg="undo redo custSel addSld delSld modSld sldOrd">
      <pc:chgData name="Gevarter Kennedy, Laura [HQ-GC]" userId="806b01cf-1ddc-4b52-8a59-9d1c4ccef841" providerId="ADAL" clId="{26D38A1C-5F0A-6C4D-82CC-B28B991A98A9}" dt="2025-02-28T17:50:05.811" v="3916" actId="207"/>
      <pc:docMkLst>
        <pc:docMk/>
      </pc:docMkLst>
      <pc:sldChg chg="addSp modSp mod">
        <pc:chgData name="Gevarter Kennedy, Laura [HQ-GC]" userId="806b01cf-1ddc-4b52-8a59-9d1c4ccef841" providerId="ADAL" clId="{26D38A1C-5F0A-6C4D-82CC-B28B991A98A9}" dt="2025-02-28T17:36:40.562" v="3899" actId="113"/>
        <pc:sldMkLst>
          <pc:docMk/>
          <pc:sldMk cId="0" sldId="256"/>
        </pc:sldMkLst>
        <pc:spChg chg="add mod">
          <ac:chgData name="Gevarter Kennedy, Laura [HQ-GC]" userId="806b01cf-1ddc-4b52-8a59-9d1c4ccef841" providerId="ADAL" clId="{26D38A1C-5F0A-6C4D-82CC-B28B991A98A9}" dt="2025-02-28T17:36:40.562" v="3899" actId="113"/>
          <ac:spMkLst>
            <pc:docMk/>
            <pc:sldMk cId="0" sldId="256"/>
            <ac:spMk id="5" creationId="{64B3BAA5-F77A-5BC7-0CF2-15D236982971}"/>
          </ac:spMkLst>
        </pc:spChg>
        <pc:spChg chg="mod">
          <ac:chgData name="Gevarter Kennedy, Laura [HQ-GC]" userId="806b01cf-1ddc-4b52-8a59-9d1c4ccef841" providerId="ADAL" clId="{26D38A1C-5F0A-6C4D-82CC-B28B991A98A9}" dt="2025-02-24T16:37:53.733" v="9" actId="20577"/>
          <ac:spMkLst>
            <pc:docMk/>
            <pc:sldMk cId="0" sldId="256"/>
            <ac:spMk id="67" creationId="{00000000-0000-0000-0000-000000000000}"/>
          </ac:spMkLst>
        </pc:spChg>
        <pc:spChg chg="mod">
          <ac:chgData name="Gevarter Kennedy, Laura [HQ-GC]" userId="806b01cf-1ddc-4b52-8a59-9d1c4ccef841" providerId="ADAL" clId="{26D38A1C-5F0A-6C4D-82CC-B28B991A98A9}" dt="2025-02-24T16:38:15.588" v="14" actId="1076"/>
          <ac:spMkLst>
            <pc:docMk/>
            <pc:sldMk cId="0" sldId="256"/>
            <ac:spMk id="68" creationId="{00000000-0000-0000-0000-000000000000}"/>
          </ac:spMkLst>
        </pc:spChg>
        <pc:picChg chg="mod">
          <ac:chgData name="Gevarter Kennedy, Laura [HQ-GC]" userId="806b01cf-1ddc-4b52-8a59-9d1c4ccef841" providerId="ADAL" clId="{26D38A1C-5F0A-6C4D-82CC-B28B991A98A9}" dt="2025-02-24T16:38:18.876" v="15" actId="1076"/>
          <ac:picMkLst>
            <pc:docMk/>
            <pc:sldMk cId="0" sldId="256"/>
            <ac:picMk id="70" creationId="{00000000-0000-0000-0000-000000000000}"/>
          </ac:picMkLst>
        </pc:picChg>
      </pc:sldChg>
      <pc:sldChg chg="modSp mod">
        <pc:chgData name="Gevarter Kennedy, Laura [HQ-GC]" userId="806b01cf-1ddc-4b52-8a59-9d1c4ccef841" providerId="ADAL" clId="{26D38A1C-5F0A-6C4D-82CC-B28B991A98A9}" dt="2025-02-28T17:37:42.575" v="3900" actId="1076"/>
        <pc:sldMkLst>
          <pc:docMk/>
          <pc:sldMk cId="0" sldId="257"/>
        </pc:sldMkLst>
        <pc:spChg chg="mod">
          <ac:chgData name="Gevarter Kennedy, Laura [HQ-GC]" userId="806b01cf-1ddc-4b52-8a59-9d1c4ccef841" providerId="ADAL" clId="{26D38A1C-5F0A-6C4D-82CC-B28B991A98A9}" dt="2025-02-28T17:37:42.575" v="3900" actId="1076"/>
          <ac:spMkLst>
            <pc:docMk/>
            <pc:sldMk cId="0" sldId="257"/>
            <ac:spMk id="77" creationId="{00000000-0000-0000-0000-000000000000}"/>
          </ac:spMkLst>
        </pc:spChg>
      </pc:sldChg>
      <pc:sldChg chg="addSp delSp modSp mod addCm delCm modCm">
        <pc:chgData name="Gevarter Kennedy, Laura [HQ-GC]" userId="806b01cf-1ddc-4b52-8a59-9d1c4ccef841" providerId="ADAL" clId="{26D38A1C-5F0A-6C4D-82CC-B28B991A98A9}" dt="2025-02-28T17:38:05.716" v="3902" actId="14100"/>
        <pc:sldMkLst>
          <pc:docMk/>
          <pc:sldMk cId="0" sldId="258"/>
        </pc:sldMkLst>
        <pc:spChg chg="add mod">
          <ac:chgData name="Gevarter Kennedy, Laura [HQ-GC]" userId="806b01cf-1ddc-4b52-8a59-9d1c4ccef841" providerId="ADAL" clId="{26D38A1C-5F0A-6C4D-82CC-B28B991A98A9}" dt="2025-02-28T17:38:05.716" v="3902" actId="14100"/>
          <ac:spMkLst>
            <pc:docMk/>
            <pc:sldMk cId="0" sldId="258"/>
            <ac:spMk id="3" creationId="{0D9758D3-2D65-ED62-7075-7BB67378B917}"/>
          </ac:spMkLst>
        </pc:spChg>
        <pc:spChg chg="mod">
          <ac:chgData name="Gevarter Kennedy, Laura [HQ-GC]" userId="806b01cf-1ddc-4b52-8a59-9d1c4ccef841" providerId="ADAL" clId="{26D38A1C-5F0A-6C4D-82CC-B28B991A98A9}" dt="2025-02-28T17:38:00.795" v="3901" actId="14100"/>
          <ac:spMkLst>
            <pc:docMk/>
            <pc:sldMk cId="0" sldId="258"/>
            <ac:spMk id="82" creationId="{00000000-0000-0000-0000-000000000000}"/>
          </ac:spMkLst>
        </pc:spChg>
        <pc:picChg chg="add mod">
          <ac:chgData name="Gevarter Kennedy, Laura [HQ-GC]" userId="806b01cf-1ddc-4b52-8a59-9d1c4ccef841" providerId="ADAL" clId="{26D38A1C-5F0A-6C4D-82CC-B28B991A98A9}" dt="2025-02-26T01:28:15.853" v="1264" actId="14100"/>
          <ac:picMkLst>
            <pc:docMk/>
            <pc:sldMk cId="0" sldId="258"/>
            <ac:picMk id="5" creationId="{6AA39941-960B-9022-94C1-BBF227AB8212}"/>
          </ac:picMkLst>
        </pc:picChg>
        <pc:picChg chg="del mod">
          <ac:chgData name="Gevarter Kennedy, Laura [HQ-GC]" userId="806b01cf-1ddc-4b52-8a59-9d1c4ccef841" providerId="ADAL" clId="{26D38A1C-5F0A-6C4D-82CC-B28B991A98A9}" dt="2025-02-26T01:26:17.384" v="1248" actId="478"/>
          <ac:picMkLst>
            <pc:docMk/>
            <pc:sldMk cId="0" sldId="258"/>
            <ac:picMk id="83" creationId="{00000000-0000-0000-0000-000000000000}"/>
          </ac:picMkLst>
        </pc:pic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6T01:24:14.778" v="1141"/>
              <pc2:cmMkLst xmlns:pc2="http://schemas.microsoft.com/office/powerpoint/2019/9/main/command">
                <pc:docMk/>
                <pc:sldMk cId="0" sldId="258"/>
                <pc2:cmMk id="{B4063960-972C-4C40-83D8-C6B239DC07CB}"/>
              </pc2:cmMkLst>
            </pc226:cmChg>
            <pc226:cmChg xmlns:pc226="http://schemas.microsoft.com/office/powerpoint/2022/06/main/command" chg="add del">
              <pc226:chgData name="Gevarter Kennedy, Laura [HQ-GC]" userId="806b01cf-1ddc-4b52-8a59-9d1c4ccef841" providerId="ADAL" clId="{26D38A1C-5F0A-6C4D-82CC-B28B991A98A9}" dt="2025-02-28T17:21:09" v="3855"/>
              <pc2:cmMkLst xmlns:pc2="http://schemas.microsoft.com/office/powerpoint/2019/9/main/command">
                <pc:docMk/>
                <pc:sldMk cId="0" sldId="258"/>
                <pc2:cmMk id="{494E45B9-5595-1A4B-94EA-B935C1F33FC8}"/>
              </pc2:cmMkLst>
            </pc226:cmChg>
          </p:ext>
        </pc:extLst>
      </pc:sldChg>
      <pc:sldChg chg="modSp mod addCm delCm modCm">
        <pc:chgData name="Gevarter Kennedy, Laura [HQ-GC]" userId="806b01cf-1ddc-4b52-8a59-9d1c4ccef841" providerId="ADAL" clId="{26D38A1C-5F0A-6C4D-82CC-B28B991A98A9}" dt="2025-02-28T17:38:15.346" v="3903" actId="1076"/>
        <pc:sldMkLst>
          <pc:docMk/>
          <pc:sldMk cId="0" sldId="259"/>
        </pc:sldMkLst>
        <pc:spChg chg="mod">
          <ac:chgData name="Gevarter Kennedy, Laura [HQ-GC]" userId="806b01cf-1ddc-4b52-8a59-9d1c4ccef841" providerId="ADAL" clId="{26D38A1C-5F0A-6C4D-82CC-B28B991A98A9}" dt="2025-02-28T17:38:15.346" v="3903" actId="1076"/>
          <ac:spMkLst>
            <pc:docMk/>
            <pc:sldMk cId="0" sldId="259"/>
            <ac:spMk id="89" creationId="{00000000-0000-0000-0000-000000000000}"/>
          </ac:spMkLst>
        </pc:sp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6T01:49:40.805" v="1274"/>
              <pc2:cmMkLst xmlns:pc2="http://schemas.microsoft.com/office/powerpoint/2019/9/main/command">
                <pc:docMk/>
                <pc:sldMk cId="0" sldId="259"/>
                <pc2:cmMk id="{F2827342-F711-5D40-9BF3-322412D1610F}"/>
              </pc2:cmMkLst>
            </pc226:cmChg>
            <pc226:cmChg xmlns:pc226="http://schemas.microsoft.com/office/powerpoint/2022/06/main/command" chg="add del">
              <pc226:chgData name="Gevarter Kennedy, Laura [HQ-GC]" userId="806b01cf-1ddc-4b52-8a59-9d1c4ccef841" providerId="ADAL" clId="{26D38A1C-5F0A-6C4D-82CC-B28B991A98A9}" dt="2025-02-28T17:22:23.318" v="3863"/>
              <pc2:cmMkLst xmlns:pc2="http://schemas.microsoft.com/office/powerpoint/2019/9/main/command">
                <pc:docMk/>
                <pc:sldMk cId="0" sldId="259"/>
                <pc2:cmMk id="{4827BFA3-0333-5C45-90E3-78F407218586}"/>
              </pc2:cmMkLst>
            </pc226:cmChg>
          </p:ext>
        </pc:extLst>
      </pc:sldChg>
      <pc:sldChg chg="modSp mod addCm delCm modCm">
        <pc:chgData name="Gevarter Kennedy, Laura [HQ-GC]" userId="806b01cf-1ddc-4b52-8a59-9d1c4ccef841" providerId="ADAL" clId="{26D38A1C-5F0A-6C4D-82CC-B28B991A98A9}" dt="2025-02-28T17:22:40.911" v="3866" actId="207"/>
        <pc:sldMkLst>
          <pc:docMk/>
          <pc:sldMk cId="0" sldId="260"/>
        </pc:sldMkLst>
        <pc:spChg chg="mod">
          <ac:chgData name="Gevarter Kennedy, Laura [HQ-GC]" userId="806b01cf-1ddc-4b52-8a59-9d1c4ccef841" providerId="ADAL" clId="{26D38A1C-5F0A-6C4D-82CC-B28B991A98A9}" dt="2025-02-28T17:22:40.911" v="3866" actId="207"/>
          <ac:spMkLst>
            <pc:docMk/>
            <pc:sldMk cId="0" sldId="260"/>
            <ac:spMk id="96" creationId="{00000000-0000-0000-0000-000000000000}"/>
          </ac:spMkLst>
        </pc:sp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6T02:01:15.252" v="1282"/>
              <pc2:cmMkLst xmlns:pc2="http://schemas.microsoft.com/office/powerpoint/2019/9/main/command">
                <pc:docMk/>
                <pc:sldMk cId="0" sldId="260"/>
                <pc2:cmMk id="{C511ACA3-A952-D447-A4B9-3280EBB57A85}"/>
              </pc2:cmMkLst>
            </pc226:cmChg>
            <pc226:cmChg xmlns:pc226="http://schemas.microsoft.com/office/powerpoint/2022/06/main/command" chg="add del">
              <pc226:chgData name="Gevarter Kennedy, Laura [HQ-GC]" userId="806b01cf-1ddc-4b52-8a59-9d1c4ccef841" providerId="ADAL" clId="{26D38A1C-5F0A-6C4D-82CC-B28B991A98A9}" dt="2025-02-28T17:22:38.022" v="3865"/>
              <pc2:cmMkLst xmlns:pc2="http://schemas.microsoft.com/office/powerpoint/2019/9/main/command">
                <pc:docMk/>
                <pc:sldMk cId="0" sldId="260"/>
                <pc2:cmMk id="{1DA901B7-8126-D24F-873A-6E5CB4F7E86E}"/>
              </pc2:cmMkLst>
            </pc226:cmChg>
          </p:ext>
        </pc:extLst>
      </pc:sldChg>
      <pc:sldChg chg="modSp mod">
        <pc:chgData name="Gevarter Kennedy, Laura [HQ-GC]" userId="806b01cf-1ddc-4b52-8a59-9d1c4ccef841" providerId="ADAL" clId="{26D38A1C-5F0A-6C4D-82CC-B28B991A98A9}" dt="2025-02-28T17:44:15.758" v="3904" actId="1076"/>
        <pc:sldMkLst>
          <pc:docMk/>
          <pc:sldMk cId="0" sldId="262"/>
        </pc:sldMkLst>
        <pc:spChg chg="mod">
          <ac:chgData name="Gevarter Kennedy, Laura [HQ-GC]" userId="806b01cf-1ddc-4b52-8a59-9d1c4ccef841" providerId="ADAL" clId="{26D38A1C-5F0A-6C4D-82CC-B28B991A98A9}" dt="2025-02-28T17:44:15.758" v="3904" actId="1076"/>
          <ac:spMkLst>
            <pc:docMk/>
            <pc:sldMk cId="0" sldId="262"/>
            <ac:spMk id="110" creationId="{00000000-0000-0000-0000-000000000000}"/>
          </ac:spMkLst>
        </pc:spChg>
      </pc:sldChg>
      <pc:sldChg chg="modSp mod addCm delCm">
        <pc:chgData name="Gevarter Kennedy, Laura [HQ-GC]" userId="806b01cf-1ddc-4b52-8a59-9d1c4ccef841" providerId="ADAL" clId="{26D38A1C-5F0A-6C4D-82CC-B28B991A98A9}" dt="2025-02-28T17:44:28.006" v="3906" actId="1076"/>
        <pc:sldMkLst>
          <pc:docMk/>
          <pc:sldMk cId="0" sldId="263"/>
        </pc:sldMkLst>
        <pc:spChg chg="mod">
          <ac:chgData name="Gevarter Kennedy, Laura [HQ-GC]" userId="806b01cf-1ddc-4b52-8a59-9d1c4ccef841" providerId="ADAL" clId="{26D38A1C-5F0A-6C4D-82CC-B28B991A98A9}" dt="2025-02-28T17:25:27.990" v="3870" actId="207"/>
          <ac:spMkLst>
            <pc:docMk/>
            <pc:sldMk cId="0" sldId="263"/>
            <ac:spMk id="2" creationId="{00000000-0000-0000-0000-000000000000}"/>
          </ac:spMkLst>
        </pc:spChg>
        <pc:spChg chg="mod">
          <ac:chgData name="Gevarter Kennedy, Laura [HQ-GC]" userId="806b01cf-1ddc-4b52-8a59-9d1c4ccef841" providerId="ADAL" clId="{26D38A1C-5F0A-6C4D-82CC-B28B991A98A9}" dt="2025-02-28T17:25:20.081" v="3868" actId="207"/>
          <ac:spMkLst>
            <pc:docMk/>
            <pc:sldMk cId="0" sldId="263"/>
            <ac:spMk id="116" creationId="{00000000-0000-0000-0000-000000000000}"/>
          </ac:spMkLst>
        </pc:spChg>
        <pc:spChg chg="mod">
          <ac:chgData name="Gevarter Kennedy, Laura [HQ-GC]" userId="806b01cf-1ddc-4b52-8a59-9d1c4ccef841" providerId="ADAL" clId="{26D38A1C-5F0A-6C4D-82CC-B28B991A98A9}" dt="2025-02-28T17:44:28.006" v="3906" actId="1076"/>
          <ac:spMkLst>
            <pc:docMk/>
            <pc:sldMk cId="0" sldId="263"/>
            <ac:spMk id="117" creationId="{00000000-0000-0000-0000-000000000000}"/>
          </ac:spMkLst>
        </pc:spChg>
        <pc:picChg chg="mod">
          <ac:chgData name="Gevarter Kennedy, Laura [HQ-GC]" userId="806b01cf-1ddc-4b52-8a59-9d1c4ccef841" providerId="ADAL" clId="{26D38A1C-5F0A-6C4D-82CC-B28B991A98A9}" dt="2025-02-24T17:14:46.943" v="225" actId="1076"/>
          <ac:picMkLst>
            <pc:docMk/>
            <pc:sldMk cId="0" sldId="263"/>
            <ac:picMk id="1027" creationId="{00000000-0000-0000-0000-000000000000}"/>
          </ac:picMkLst>
        </pc:pic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6T02:21:09.208" v="1430"/>
              <pc2:cmMkLst xmlns:pc2="http://schemas.microsoft.com/office/powerpoint/2019/9/main/command">
                <pc:docMk/>
                <pc:sldMk cId="0" sldId="263"/>
                <pc2:cmMk id="{C13FA1D5-32D8-0646-B69A-870DCC21E490}"/>
              </pc2:cmMkLst>
            </pc226:cmChg>
          </p:ext>
        </pc:extLst>
      </pc:sldChg>
      <pc:sldChg chg="modSp mod addCm delCm modCm">
        <pc:chgData name="Gevarter Kennedy, Laura [HQ-GC]" userId="806b01cf-1ddc-4b52-8a59-9d1c4ccef841" providerId="ADAL" clId="{26D38A1C-5F0A-6C4D-82CC-B28B991A98A9}" dt="2025-02-28T17:44:21.062" v="3905" actId="1076"/>
        <pc:sldMkLst>
          <pc:docMk/>
          <pc:sldMk cId="0" sldId="264"/>
        </pc:sldMkLst>
        <pc:spChg chg="mod">
          <ac:chgData name="Gevarter Kennedy, Laura [HQ-GC]" userId="806b01cf-1ddc-4b52-8a59-9d1c4ccef841" providerId="ADAL" clId="{26D38A1C-5F0A-6C4D-82CC-B28B991A98A9}" dt="2025-02-28T17:44:21.062" v="3905" actId="1076"/>
          <ac:spMkLst>
            <pc:docMk/>
            <pc:sldMk cId="0" sldId="264"/>
            <ac:spMk id="124" creationId="{00000000-0000-0000-0000-000000000000}"/>
          </ac:spMkLst>
        </pc:sp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6T02:17:51.672" v="1286"/>
              <pc2:cmMkLst xmlns:pc2="http://schemas.microsoft.com/office/powerpoint/2019/9/main/command">
                <pc:docMk/>
                <pc:sldMk cId="0" sldId="264"/>
                <pc2:cmMk id="{0DAAA244-D564-BB45-A5DE-211D9081B5D8}"/>
              </pc2:cmMkLst>
              <pc226:cmRplyChg chg="add mod">
                <pc226:chgData name="Gevarter Kennedy, Laura [HQ-GC]" userId="806b01cf-1ddc-4b52-8a59-9d1c4ccef841" providerId="ADAL" clId="{26D38A1C-5F0A-6C4D-82CC-B28B991A98A9}" dt="2025-02-26T02:17:35.214" v="1285"/>
                <pc2:cmRplyMkLst xmlns:pc2="http://schemas.microsoft.com/office/powerpoint/2019/9/main/command">
                  <pc:docMk/>
                  <pc:sldMk cId="0" sldId="264"/>
                  <pc2:cmMk id="{0DAAA244-D564-BB45-A5DE-211D9081B5D8}"/>
                  <pc2:cmRplyMk id="{BA1C3FB3-E529-2646-AE18-0A1EA02A58C0}"/>
                </pc2:cmRplyMkLst>
              </pc226:cmRplyChg>
            </pc226:cmChg>
            <pc226:cmChg xmlns:pc226="http://schemas.microsoft.com/office/powerpoint/2022/06/main/command" chg="add del">
              <pc226:chgData name="Gevarter Kennedy, Laura [HQ-GC]" userId="806b01cf-1ddc-4b52-8a59-9d1c4ccef841" providerId="ADAL" clId="{26D38A1C-5F0A-6C4D-82CC-B28B991A98A9}" dt="2025-02-28T17:22:51.998" v="3867"/>
              <pc2:cmMkLst xmlns:pc2="http://schemas.microsoft.com/office/powerpoint/2019/9/main/command">
                <pc:docMk/>
                <pc:sldMk cId="0" sldId="264"/>
                <pc2:cmMk id="{56CF4A4B-B396-4D47-9E11-C2E40DC8A10C}"/>
              </pc2:cmMkLst>
            </pc226:cmChg>
          </p:ext>
        </pc:extLst>
      </pc:sldChg>
      <pc:sldChg chg="modSp mod addCm delCm">
        <pc:chgData name="Gevarter Kennedy, Laura [HQ-GC]" userId="806b01cf-1ddc-4b52-8a59-9d1c4ccef841" providerId="ADAL" clId="{26D38A1C-5F0A-6C4D-82CC-B28B991A98A9}" dt="2025-02-26T02:22:23.734" v="1432" actId="207"/>
        <pc:sldMkLst>
          <pc:docMk/>
          <pc:sldMk cId="0" sldId="265"/>
        </pc:sldMkLst>
        <pc:spChg chg="mod">
          <ac:chgData name="Gevarter Kennedy, Laura [HQ-GC]" userId="806b01cf-1ddc-4b52-8a59-9d1c4ccef841" providerId="ADAL" clId="{26D38A1C-5F0A-6C4D-82CC-B28B991A98A9}" dt="2025-02-26T02:22:23.734" v="1432" actId="207"/>
          <ac:spMkLst>
            <pc:docMk/>
            <pc:sldMk cId="0" sldId="265"/>
            <ac:spMk id="131" creationId="{00000000-0000-0000-0000-000000000000}"/>
          </ac:spMkLst>
        </pc:sp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6T02:22:17.219" v="1431"/>
              <pc2:cmMkLst xmlns:pc2="http://schemas.microsoft.com/office/powerpoint/2019/9/main/command">
                <pc:docMk/>
                <pc:sldMk cId="0" sldId="265"/>
                <pc2:cmMk id="{9384E7FA-140F-B34C-8C00-08CCAE6CE44D}"/>
              </pc2:cmMkLst>
            </pc226:cmChg>
          </p:ext>
        </pc:extLst>
      </pc:sldChg>
      <pc:sldChg chg="modSp mod">
        <pc:chgData name="Gevarter Kennedy, Laura [HQ-GC]" userId="806b01cf-1ddc-4b52-8a59-9d1c4ccef841" providerId="ADAL" clId="{26D38A1C-5F0A-6C4D-82CC-B28B991A98A9}" dt="2025-02-28T17:48:15.578" v="3915" actId="1076"/>
        <pc:sldMkLst>
          <pc:docMk/>
          <pc:sldMk cId="0" sldId="266"/>
        </pc:sldMkLst>
        <pc:spChg chg="mod">
          <ac:chgData name="Gevarter Kennedy, Laura [HQ-GC]" userId="806b01cf-1ddc-4b52-8a59-9d1c4ccef841" providerId="ADAL" clId="{26D38A1C-5F0A-6C4D-82CC-B28B991A98A9}" dt="2025-02-28T17:48:12.507" v="3914" actId="1076"/>
          <ac:spMkLst>
            <pc:docMk/>
            <pc:sldMk cId="0" sldId="266"/>
            <ac:spMk id="137" creationId="{00000000-0000-0000-0000-000000000000}"/>
          </ac:spMkLst>
        </pc:spChg>
        <pc:spChg chg="mod">
          <ac:chgData name="Gevarter Kennedy, Laura [HQ-GC]" userId="806b01cf-1ddc-4b52-8a59-9d1c4ccef841" providerId="ADAL" clId="{26D38A1C-5F0A-6C4D-82CC-B28B991A98A9}" dt="2025-02-28T17:48:15.578" v="3915" actId="1076"/>
          <ac:spMkLst>
            <pc:docMk/>
            <pc:sldMk cId="0" sldId="266"/>
            <ac:spMk id="138" creationId="{00000000-0000-0000-0000-000000000000}"/>
          </ac:spMkLst>
        </pc:spChg>
      </pc:sldChg>
      <pc:sldChg chg="modSp mod addCm delCm">
        <pc:chgData name="Gevarter Kennedy, Laura [HQ-GC]" userId="806b01cf-1ddc-4b52-8a59-9d1c4ccef841" providerId="ADAL" clId="{26D38A1C-5F0A-6C4D-82CC-B28B991A98A9}" dt="2025-02-28T17:50:05.811" v="3916" actId="207"/>
        <pc:sldMkLst>
          <pc:docMk/>
          <pc:sldMk cId="0" sldId="267"/>
        </pc:sldMkLst>
        <pc:spChg chg="mod">
          <ac:chgData name="Gevarter Kennedy, Laura [HQ-GC]" userId="806b01cf-1ddc-4b52-8a59-9d1c4ccef841" providerId="ADAL" clId="{26D38A1C-5F0A-6C4D-82CC-B28B991A98A9}" dt="2025-02-28T17:50:05.811" v="3916" actId="207"/>
          <ac:spMkLst>
            <pc:docMk/>
            <pc:sldMk cId="0" sldId="267"/>
            <ac:spMk id="2" creationId="{00000000-0000-0000-0000-000000000000}"/>
          </ac:spMkLst>
        </pc:spChg>
        <pc:spChg chg="mod">
          <ac:chgData name="Gevarter Kennedy, Laura [HQ-GC]" userId="806b01cf-1ddc-4b52-8a59-9d1c4ccef841" providerId="ADAL" clId="{26D38A1C-5F0A-6C4D-82CC-B28B991A98A9}" dt="2025-02-24T22:27:47.878" v="348" actId="115"/>
          <ac:spMkLst>
            <pc:docMk/>
            <pc:sldMk cId="0" sldId="267"/>
            <ac:spMk id="146" creationId="{00000000-0000-0000-0000-000000000000}"/>
          </ac:spMkLst>
        </pc:sp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6T02:59:02.622" v="1638"/>
              <pc2:cmMkLst xmlns:pc2="http://schemas.microsoft.com/office/powerpoint/2019/9/main/command">
                <pc:docMk/>
                <pc:sldMk cId="0" sldId="267"/>
                <pc2:cmMk id="{37123D9E-9A61-4146-A384-ED29A398409C}"/>
              </pc2:cmMkLst>
            </pc226:cmChg>
          </p:ext>
        </pc:extLst>
      </pc:sldChg>
      <pc:sldChg chg="addSp delSp modSp mod">
        <pc:chgData name="Gevarter Kennedy, Laura [HQ-GC]" userId="806b01cf-1ddc-4b52-8a59-9d1c4ccef841" providerId="ADAL" clId="{26D38A1C-5F0A-6C4D-82CC-B28B991A98A9}" dt="2025-02-26T02:58:56.938" v="1637" actId="1076"/>
        <pc:sldMkLst>
          <pc:docMk/>
          <pc:sldMk cId="0" sldId="268"/>
        </pc:sldMkLst>
        <pc:spChg chg="add mod">
          <ac:chgData name="Gevarter Kennedy, Laura [HQ-GC]" userId="806b01cf-1ddc-4b52-8a59-9d1c4ccef841" providerId="ADAL" clId="{26D38A1C-5F0A-6C4D-82CC-B28B991A98A9}" dt="2025-02-26T02:58:56.938" v="1637" actId="1076"/>
          <ac:spMkLst>
            <pc:docMk/>
            <pc:sldMk cId="0" sldId="268"/>
            <ac:spMk id="2" creationId="{4A3643C5-B325-CCD1-FA03-4476AEC7D8B5}"/>
          </ac:spMkLst>
        </pc:spChg>
        <pc:spChg chg="mod">
          <ac:chgData name="Gevarter Kennedy, Laura [HQ-GC]" userId="806b01cf-1ddc-4b52-8a59-9d1c4ccef841" providerId="ADAL" clId="{26D38A1C-5F0A-6C4D-82CC-B28B991A98A9}" dt="2025-02-26T02:58:55.845" v="1636" actId="1076"/>
          <ac:spMkLst>
            <pc:docMk/>
            <pc:sldMk cId="0" sldId="268"/>
            <ac:spMk id="151" creationId="{00000000-0000-0000-0000-000000000000}"/>
          </ac:spMkLst>
        </pc:spChg>
        <pc:picChg chg="add del">
          <ac:chgData name="Gevarter Kennedy, Laura [HQ-GC]" userId="806b01cf-1ddc-4b52-8a59-9d1c4ccef841" providerId="ADAL" clId="{26D38A1C-5F0A-6C4D-82CC-B28B991A98A9}" dt="2025-02-26T02:51:54.361" v="1622" actId="478"/>
          <ac:picMkLst>
            <pc:docMk/>
            <pc:sldMk cId="0" sldId="268"/>
            <ac:picMk id="3074" creationId="{ACACA807-D30A-00C7-6520-020060C06FBD}"/>
          </ac:picMkLst>
        </pc:picChg>
      </pc:sldChg>
      <pc:sldChg chg="modSp mod">
        <pc:chgData name="Gevarter Kennedy, Laura [HQ-GC]" userId="806b01cf-1ddc-4b52-8a59-9d1c4ccef841" providerId="ADAL" clId="{26D38A1C-5F0A-6C4D-82CC-B28B991A98A9}" dt="2025-02-28T17:46:04.607" v="3908" actId="1076"/>
        <pc:sldMkLst>
          <pc:docMk/>
          <pc:sldMk cId="0" sldId="270"/>
        </pc:sldMkLst>
        <pc:spChg chg="mod">
          <ac:chgData name="Gevarter Kennedy, Laura [HQ-GC]" userId="806b01cf-1ddc-4b52-8a59-9d1c4ccef841" providerId="ADAL" clId="{26D38A1C-5F0A-6C4D-82CC-B28B991A98A9}" dt="2025-02-28T17:46:04.607" v="3908" actId="1076"/>
          <ac:spMkLst>
            <pc:docMk/>
            <pc:sldMk cId="0" sldId="270"/>
            <ac:spMk id="167" creationId="{00000000-0000-0000-0000-000000000000}"/>
          </ac:spMkLst>
        </pc:spChg>
      </pc:sldChg>
      <pc:sldChg chg="modSp mod">
        <pc:chgData name="Gevarter Kennedy, Laura [HQ-GC]" userId="806b01cf-1ddc-4b52-8a59-9d1c4ccef841" providerId="ADAL" clId="{26D38A1C-5F0A-6C4D-82CC-B28B991A98A9}" dt="2025-02-28T17:46:07.612" v="3909" actId="1076"/>
        <pc:sldMkLst>
          <pc:docMk/>
          <pc:sldMk cId="0" sldId="271"/>
        </pc:sldMkLst>
        <pc:spChg chg="mod">
          <ac:chgData name="Gevarter Kennedy, Laura [HQ-GC]" userId="806b01cf-1ddc-4b52-8a59-9d1c4ccef841" providerId="ADAL" clId="{26D38A1C-5F0A-6C4D-82CC-B28B991A98A9}" dt="2025-02-28T17:46:07.612" v="3909" actId="1076"/>
          <ac:spMkLst>
            <pc:docMk/>
            <pc:sldMk cId="0" sldId="271"/>
            <ac:spMk id="174" creationId="{00000000-0000-0000-0000-000000000000}"/>
          </ac:spMkLst>
        </pc:spChg>
      </pc:sldChg>
      <pc:sldChg chg="addSp delSp modSp mod modNotesTx">
        <pc:chgData name="Gevarter Kennedy, Laura [HQ-GC]" userId="806b01cf-1ddc-4b52-8a59-9d1c4ccef841" providerId="ADAL" clId="{26D38A1C-5F0A-6C4D-82CC-B28B991A98A9}" dt="2025-02-26T02:41:44.494" v="1578" actId="1076"/>
        <pc:sldMkLst>
          <pc:docMk/>
          <pc:sldMk cId="0" sldId="272"/>
        </pc:sldMkLst>
        <pc:spChg chg="mod">
          <ac:chgData name="Gevarter Kennedy, Laura [HQ-GC]" userId="806b01cf-1ddc-4b52-8a59-9d1c4ccef841" providerId="ADAL" clId="{26D38A1C-5F0A-6C4D-82CC-B28B991A98A9}" dt="2025-02-26T02:38:07.101" v="1548" actId="20577"/>
          <ac:spMkLst>
            <pc:docMk/>
            <pc:sldMk cId="0" sldId="272"/>
            <ac:spMk id="182" creationId="{00000000-0000-0000-0000-000000000000}"/>
          </ac:spMkLst>
        </pc:spChg>
        <pc:picChg chg="del">
          <ac:chgData name="Gevarter Kennedy, Laura [HQ-GC]" userId="806b01cf-1ddc-4b52-8a59-9d1c4ccef841" providerId="ADAL" clId="{26D38A1C-5F0A-6C4D-82CC-B28B991A98A9}" dt="2025-02-26T02:38:10.013" v="1550" actId="478"/>
          <ac:picMkLst>
            <pc:docMk/>
            <pc:sldMk cId="0" sldId="272"/>
            <ac:picMk id="184" creationId="{00000000-0000-0000-0000-000000000000}"/>
          </ac:picMkLst>
        </pc:picChg>
        <pc:picChg chg="add mod">
          <ac:chgData name="Gevarter Kennedy, Laura [HQ-GC]" userId="806b01cf-1ddc-4b52-8a59-9d1c4ccef841" providerId="ADAL" clId="{26D38A1C-5F0A-6C4D-82CC-B28B991A98A9}" dt="2025-02-26T02:41:44.494" v="1578" actId="1076"/>
          <ac:picMkLst>
            <pc:docMk/>
            <pc:sldMk cId="0" sldId="272"/>
            <ac:picMk id="1026" creationId="{77254CB6-789D-42CD-4359-D996EA115EF4}"/>
          </ac:picMkLst>
        </pc:picChg>
        <pc:picChg chg="del">
          <ac:chgData name="Gevarter Kennedy, Laura [HQ-GC]" userId="806b01cf-1ddc-4b52-8a59-9d1c4ccef841" providerId="ADAL" clId="{26D38A1C-5F0A-6C4D-82CC-B28B991A98A9}" dt="2025-02-26T02:38:09.094" v="1549" actId="478"/>
          <ac:picMkLst>
            <pc:docMk/>
            <pc:sldMk cId="0" sldId="272"/>
            <ac:picMk id="2050" creationId="{00000000-0000-0000-0000-000000000000}"/>
          </ac:picMkLst>
        </pc:picChg>
      </pc:sldChg>
      <pc:sldChg chg="modSp mod">
        <pc:chgData name="Gevarter Kennedy, Laura [HQ-GC]" userId="806b01cf-1ddc-4b52-8a59-9d1c4ccef841" providerId="ADAL" clId="{26D38A1C-5F0A-6C4D-82CC-B28B991A98A9}" dt="2025-02-26T02:38:16.231" v="1560" actId="20577"/>
        <pc:sldMkLst>
          <pc:docMk/>
          <pc:sldMk cId="0" sldId="273"/>
        </pc:sldMkLst>
        <pc:spChg chg="mod">
          <ac:chgData name="Gevarter Kennedy, Laura [HQ-GC]" userId="806b01cf-1ddc-4b52-8a59-9d1c4ccef841" providerId="ADAL" clId="{26D38A1C-5F0A-6C4D-82CC-B28B991A98A9}" dt="2025-02-26T02:38:16.231" v="1560" actId="20577"/>
          <ac:spMkLst>
            <pc:docMk/>
            <pc:sldMk cId="0" sldId="273"/>
            <ac:spMk id="189" creationId="{00000000-0000-0000-0000-000000000000}"/>
          </ac:spMkLst>
        </pc:spChg>
      </pc:sldChg>
      <pc:sldChg chg="modSp mod addCm delCm">
        <pc:chgData name="Gevarter Kennedy, Laura [HQ-GC]" userId="806b01cf-1ddc-4b52-8a59-9d1c4ccef841" providerId="ADAL" clId="{26D38A1C-5F0A-6C4D-82CC-B28B991A98A9}" dt="2025-02-26T02:38:19.603" v="1564" actId="20577"/>
        <pc:sldMkLst>
          <pc:docMk/>
          <pc:sldMk cId="0" sldId="274"/>
        </pc:sldMkLst>
        <pc:spChg chg="mod">
          <ac:chgData name="Gevarter Kennedy, Laura [HQ-GC]" userId="806b01cf-1ddc-4b52-8a59-9d1c4ccef841" providerId="ADAL" clId="{26D38A1C-5F0A-6C4D-82CC-B28B991A98A9}" dt="2025-02-26T02:38:19.603" v="1564" actId="20577"/>
          <ac:spMkLst>
            <pc:docMk/>
            <pc:sldMk cId="0" sldId="274"/>
            <ac:spMk id="197" creationId="{00000000-0000-0000-0000-000000000000}"/>
          </ac:spMkLst>
        </pc:sp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6T02:36:53.042" v="1463"/>
              <pc2:cmMkLst xmlns:pc2="http://schemas.microsoft.com/office/powerpoint/2019/9/main/command">
                <pc:docMk/>
                <pc:sldMk cId="0" sldId="274"/>
                <pc2:cmMk id="{125E97B8-9929-D444-BC57-3189CEEFC93E}"/>
              </pc2:cmMkLst>
            </pc226:cmChg>
          </p:ext>
        </pc:extLst>
      </pc:sldChg>
      <pc:sldChg chg="modSp mod">
        <pc:chgData name="Gevarter Kennedy, Laura [HQ-GC]" userId="806b01cf-1ddc-4b52-8a59-9d1c4ccef841" providerId="ADAL" clId="{26D38A1C-5F0A-6C4D-82CC-B28B991A98A9}" dt="2025-02-26T02:38:22.632" v="1566" actId="20577"/>
        <pc:sldMkLst>
          <pc:docMk/>
          <pc:sldMk cId="0" sldId="275"/>
        </pc:sldMkLst>
        <pc:spChg chg="mod">
          <ac:chgData name="Gevarter Kennedy, Laura [HQ-GC]" userId="806b01cf-1ddc-4b52-8a59-9d1c4ccef841" providerId="ADAL" clId="{26D38A1C-5F0A-6C4D-82CC-B28B991A98A9}" dt="2025-02-26T02:38:22.632" v="1566" actId="20577"/>
          <ac:spMkLst>
            <pc:docMk/>
            <pc:sldMk cId="0" sldId="275"/>
            <ac:spMk id="205" creationId="{00000000-0000-0000-0000-000000000000}"/>
          </ac:spMkLst>
        </pc:spChg>
      </pc:sldChg>
      <pc:sldChg chg="modSp mod">
        <pc:chgData name="Gevarter Kennedy, Laura [HQ-GC]" userId="806b01cf-1ddc-4b52-8a59-9d1c4ccef841" providerId="ADAL" clId="{26D38A1C-5F0A-6C4D-82CC-B28B991A98A9}" dt="2025-02-26T02:38:25.319" v="1568" actId="20577"/>
        <pc:sldMkLst>
          <pc:docMk/>
          <pc:sldMk cId="0" sldId="276"/>
        </pc:sldMkLst>
        <pc:spChg chg="mod">
          <ac:chgData name="Gevarter Kennedy, Laura [HQ-GC]" userId="806b01cf-1ddc-4b52-8a59-9d1c4ccef841" providerId="ADAL" clId="{26D38A1C-5F0A-6C4D-82CC-B28B991A98A9}" dt="2025-02-26T02:38:25.319" v="1568" actId="20577"/>
          <ac:spMkLst>
            <pc:docMk/>
            <pc:sldMk cId="0" sldId="276"/>
            <ac:spMk id="212" creationId="{00000000-0000-0000-0000-000000000000}"/>
          </ac:spMkLst>
        </pc:spChg>
      </pc:sldChg>
      <pc:sldChg chg="modSp mod">
        <pc:chgData name="Gevarter Kennedy, Laura [HQ-GC]" userId="806b01cf-1ddc-4b52-8a59-9d1c4ccef841" providerId="ADAL" clId="{26D38A1C-5F0A-6C4D-82CC-B28B991A98A9}" dt="2025-02-26T02:38:28.164" v="1571" actId="20577"/>
        <pc:sldMkLst>
          <pc:docMk/>
          <pc:sldMk cId="0" sldId="277"/>
        </pc:sldMkLst>
        <pc:spChg chg="mod">
          <ac:chgData name="Gevarter Kennedy, Laura [HQ-GC]" userId="806b01cf-1ddc-4b52-8a59-9d1c4ccef841" providerId="ADAL" clId="{26D38A1C-5F0A-6C4D-82CC-B28B991A98A9}" dt="2025-02-26T02:38:28.164" v="1571" actId="20577"/>
          <ac:spMkLst>
            <pc:docMk/>
            <pc:sldMk cId="0" sldId="277"/>
            <ac:spMk id="219" creationId="{00000000-0000-0000-0000-000000000000}"/>
          </ac:spMkLst>
        </pc:spChg>
      </pc:sldChg>
      <pc:sldChg chg="modSp mod addCm delCm modCm modNotesTx">
        <pc:chgData name="Gevarter Kennedy, Laura [HQ-GC]" userId="806b01cf-1ddc-4b52-8a59-9d1c4ccef841" providerId="ADAL" clId="{26D38A1C-5F0A-6C4D-82CC-B28B991A98A9}" dt="2025-02-28T17:47:22.097" v="3912" actId="1076"/>
        <pc:sldMkLst>
          <pc:docMk/>
          <pc:sldMk cId="0" sldId="280"/>
        </pc:sldMkLst>
        <pc:spChg chg="mod">
          <ac:chgData name="Gevarter Kennedy, Laura [HQ-GC]" userId="806b01cf-1ddc-4b52-8a59-9d1c4ccef841" providerId="ADAL" clId="{26D38A1C-5F0A-6C4D-82CC-B28B991A98A9}" dt="2025-02-26T02:23:46.885" v="1461" actId="1076"/>
          <ac:spMkLst>
            <pc:docMk/>
            <pc:sldMk cId="0" sldId="280"/>
            <ac:spMk id="2" creationId="{00000000-0000-0000-0000-000000000000}"/>
          </ac:spMkLst>
        </pc:spChg>
        <pc:spChg chg="mod">
          <ac:chgData name="Gevarter Kennedy, Laura [HQ-GC]" userId="806b01cf-1ddc-4b52-8a59-9d1c4ccef841" providerId="ADAL" clId="{26D38A1C-5F0A-6C4D-82CC-B28B991A98A9}" dt="2025-02-28T17:47:17.893" v="3910" actId="1076"/>
          <ac:spMkLst>
            <pc:docMk/>
            <pc:sldMk cId="0" sldId="280"/>
            <ac:spMk id="241" creationId="{00000000-0000-0000-0000-000000000000}"/>
          </ac:spMkLst>
        </pc:spChg>
        <pc:spChg chg="mod">
          <ac:chgData name="Gevarter Kennedy, Laura [HQ-GC]" userId="806b01cf-1ddc-4b52-8a59-9d1c4ccef841" providerId="ADAL" clId="{26D38A1C-5F0A-6C4D-82CC-B28B991A98A9}" dt="2025-02-28T17:47:22.097" v="3912" actId="1076"/>
          <ac:spMkLst>
            <pc:docMk/>
            <pc:sldMk cId="0" sldId="280"/>
            <ac:spMk id="242" creationId="{00000000-0000-0000-0000-000000000000}"/>
          </ac:spMkLst>
        </pc:sp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6T02:23:57.993" v="1462"/>
              <pc2:cmMkLst xmlns:pc2="http://schemas.microsoft.com/office/powerpoint/2019/9/main/command">
                <pc:docMk/>
                <pc:sldMk cId="0" sldId="280"/>
                <pc2:cmMk id="{B4D2A5D1-7D15-274A-9694-6AA9954463DC}"/>
              </pc2:cmMkLst>
            </pc226:cmChg>
          </p:ext>
        </pc:extLst>
      </pc:sldChg>
      <pc:sldChg chg="addSp delSp modSp mod addCm delCm modCm modNotesTx">
        <pc:chgData name="Gevarter Kennedy, Laura [HQ-GC]" userId="806b01cf-1ddc-4b52-8a59-9d1c4ccef841" providerId="ADAL" clId="{26D38A1C-5F0A-6C4D-82CC-B28B991A98A9}" dt="2025-02-28T17:26:27.445" v="3871"/>
        <pc:sldMkLst>
          <pc:docMk/>
          <pc:sldMk cId="0" sldId="281"/>
        </pc:sldMkLst>
        <pc:spChg chg="add del mod">
          <ac:chgData name="Gevarter Kennedy, Laura [HQ-GC]" userId="806b01cf-1ddc-4b52-8a59-9d1c4ccef841" providerId="ADAL" clId="{26D38A1C-5F0A-6C4D-82CC-B28B991A98A9}" dt="2025-02-26T02:43:15.764" v="1599" actId="47"/>
          <ac:spMkLst>
            <pc:docMk/>
            <pc:sldMk cId="0" sldId="281"/>
            <ac:spMk id="2" creationId="{00000000-0000-0000-0000-000000000000}"/>
          </ac:spMkLst>
        </pc:spChg>
        <pc:spChg chg="add del mod">
          <ac:chgData name="Gevarter Kennedy, Laura [HQ-GC]" userId="806b01cf-1ddc-4b52-8a59-9d1c4ccef841" providerId="ADAL" clId="{26D38A1C-5F0A-6C4D-82CC-B28B991A98A9}" dt="2025-02-26T02:43:15.420" v="1598" actId="478"/>
          <ac:spMkLst>
            <pc:docMk/>
            <pc:sldMk cId="0" sldId="281"/>
            <ac:spMk id="3" creationId="{00000000-0000-0000-0000-000000000000}"/>
          </ac:spMkLst>
        </pc:spChg>
        <pc:spChg chg="mod">
          <ac:chgData name="Gevarter Kennedy, Laura [HQ-GC]" userId="806b01cf-1ddc-4b52-8a59-9d1c4ccef841" providerId="ADAL" clId="{26D38A1C-5F0A-6C4D-82CC-B28B991A98A9}" dt="2025-02-26T02:49:16.644" v="1619" actId="14100"/>
          <ac:spMkLst>
            <pc:docMk/>
            <pc:sldMk cId="0" sldId="281"/>
            <ac:spMk id="4" creationId="{00000000-0000-0000-0000-000000000000}"/>
          </ac:spMkLst>
        </pc:spChg>
        <pc:spChg chg="mod">
          <ac:chgData name="Gevarter Kennedy, Laura [HQ-GC]" userId="806b01cf-1ddc-4b52-8a59-9d1c4ccef841" providerId="ADAL" clId="{26D38A1C-5F0A-6C4D-82CC-B28B991A98A9}" dt="2025-02-26T02:38:34.465" v="1575" actId="20577"/>
          <ac:spMkLst>
            <pc:docMk/>
            <pc:sldMk cId="0" sldId="281"/>
            <ac:spMk id="249" creationId="{00000000-0000-0000-0000-000000000000}"/>
          </ac:spMkLst>
        </pc:spChg>
        <pc:picChg chg="del">
          <ac:chgData name="Gevarter Kennedy, Laura [HQ-GC]" userId="806b01cf-1ddc-4b52-8a59-9d1c4ccef841" providerId="ADAL" clId="{26D38A1C-5F0A-6C4D-82CC-B28B991A98A9}" dt="2025-02-26T02:42:10.760" v="1579" actId="478"/>
          <ac:picMkLst>
            <pc:docMk/>
            <pc:sldMk cId="0" sldId="281"/>
            <ac:picMk id="252" creationId="{00000000-0000-0000-0000-000000000000}"/>
          </ac:picMkLst>
        </pc:picChg>
        <pc:picChg chg="add del">
          <ac:chgData name="Gevarter Kennedy, Laura [HQ-GC]" userId="806b01cf-1ddc-4b52-8a59-9d1c4ccef841" providerId="ADAL" clId="{26D38A1C-5F0A-6C4D-82CC-B28B991A98A9}" dt="2025-02-26T02:43:14.804" v="1596" actId="478"/>
          <ac:picMkLst>
            <pc:docMk/>
            <pc:sldMk cId="0" sldId="281"/>
            <ac:picMk id="1026" creationId="{00000000-0000-0000-0000-000000000000}"/>
          </ac:picMkLst>
        </pc:picChg>
        <pc:picChg chg="add mod">
          <ac:chgData name="Gevarter Kennedy, Laura [HQ-GC]" userId="806b01cf-1ddc-4b52-8a59-9d1c4ccef841" providerId="ADAL" clId="{26D38A1C-5F0A-6C4D-82CC-B28B991A98A9}" dt="2025-02-26T02:49:07.290" v="1617" actId="1076"/>
          <ac:picMkLst>
            <pc:docMk/>
            <pc:sldMk cId="0" sldId="281"/>
            <ac:picMk id="2050" creationId="{A483ABE5-F8B1-CB0E-2122-971A204109AE}"/>
          </ac:picMkLst>
        </pc:picChg>
        <pc:picChg chg="add mod">
          <ac:chgData name="Gevarter Kennedy, Laura [HQ-GC]" userId="806b01cf-1ddc-4b52-8a59-9d1c4ccef841" providerId="ADAL" clId="{26D38A1C-5F0A-6C4D-82CC-B28B991A98A9}" dt="2025-02-26T02:49:20.353" v="1620" actId="1076"/>
          <ac:picMkLst>
            <pc:docMk/>
            <pc:sldMk cId="0" sldId="281"/>
            <ac:picMk id="2052" creationId="{3AE0817E-DD33-DAFF-83E2-2A7D59955372}"/>
          </ac:picMkLst>
        </pc:pic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8T17:26:27.445" v="3871"/>
              <pc2:cmMkLst xmlns:pc2="http://schemas.microsoft.com/office/powerpoint/2019/9/main/command">
                <pc:docMk/>
                <pc:sldMk cId="0" sldId="281"/>
                <pc2:cmMk id="{B51DF5AE-AF48-4B4B-984F-26B994F55989}"/>
              </pc2:cmMkLst>
            </pc226:cmChg>
            <pc226:cmChg xmlns:pc226="http://schemas.microsoft.com/office/powerpoint/2022/06/main/command" chg="add del">
              <pc226:chgData name="Gevarter Kennedy, Laura [HQ-GC]" userId="806b01cf-1ddc-4b52-8a59-9d1c4ccef841" providerId="ADAL" clId="{26D38A1C-5F0A-6C4D-82CC-B28B991A98A9}" dt="2025-02-26T02:43:16.104" v="1600"/>
              <pc2:cmMkLst xmlns:pc2="http://schemas.microsoft.com/office/powerpoint/2019/9/main/command">
                <pc:docMk/>
                <pc:sldMk cId="0" sldId="281"/>
                <pc2:cmMk id="{8E73ACB5-8579-9341-9965-0A703DA27583}"/>
              </pc2:cmMkLst>
            </pc226:cmChg>
          </p:ext>
        </pc:extLst>
      </pc:sldChg>
      <pc:sldChg chg="del">
        <pc:chgData name="Gevarter Kennedy, Laura [HQ-GC]" userId="806b01cf-1ddc-4b52-8a59-9d1c4ccef841" providerId="ADAL" clId="{26D38A1C-5F0A-6C4D-82CC-B28B991A98A9}" dt="2025-02-24T21:58:08.846" v="260" actId="2696"/>
        <pc:sldMkLst>
          <pc:docMk/>
          <pc:sldMk cId="0" sldId="282"/>
        </pc:sldMkLst>
      </pc:sldChg>
      <pc:sldChg chg="modSp del mod">
        <pc:chgData name="Gevarter Kennedy, Laura [HQ-GC]" userId="806b01cf-1ddc-4b52-8a59-9d1c4ccef841" providerId="ADAL" clId="{26D38A1C-5F0A-6C4D-82CC-B28B991A98A9}" dt="2025-02-24T21:58:22.820" v="263" actId="2696"/>
        <pc:sldMkLst>
          <pc:docMk/>
          <pc:sldMk cId="0" sldId="283"/>
        </pc:sldMkLst>
        <pc:spChg chg="mod">
          <ac:chgData name="Gevarter Kennedy, Laura [HQ-GC]" userId="806b01cf-1ddc-4b52-8a59-9d1c4ccef841" providerId="ADAL" clId="{26D38A1C-5F0A-6C4D-82CC-B28B991A98A9}" dt="2025-02-24T21:58:12.196" v="262" actId="20577"/>
          <ac:spMkLst>
            <pc:docMk/>
            <pc:sldMk cId="0" sldId="283"/>
            <ac:spMk id="266" creationId="{00000000-0000-0000-0000-000000000000}"/>
          </ac:spMkLst>
        </pc:spChg>
      </pc:sldChg>
      <pc:sldChg chg="modSp mod">
        <pc:chgData name="Gevarter Kennedy, Laura [HQ-GC]" userId="806b01cf-1ddc-4b52-8a59-9d1c4ccef841" providerId="ADAL" clId="{26D38A1C-5F0A-6C4D-82CC-B28B991A98A9}" dt="2025-02-24T21:59:18.995" v="278" actId="20577"/>
        <pc:sldMkLst>
          <pc:docMk/>
          <pc:sldMk cId="0" sldId="286"/>
        </pc:sldMkLst>
        <pc:spChg chg="mod">
          <ac:chgData name="Gevarter Kennedy, Laura [HQ-GC]" userId="806b01cf-1ddc-4b52-8a59-9d1c4ccef841" providerId="ADAL" clId="{26D38A1C-5F0A-6C4D-82CC-B28B991A98A9}" dt="2025-02-24T21:59:18.995" v="278" actId="20577"/>
          <ac:spMkLst>
            <pc:docMk/>
            <pc:sldMk cId="0" sldId="286"/>
            <ac:spMk id="288" creationId="{00000000-0000-0000-0000-000000000000}"/>
          </ac:spMkLst>
        </pc:spChg>
      </pc:sldChg>
      <pc:sldChg chg="modSp mod addCm delCm modNotesTx">
        <pc:chgData name="Gevarter Kennedy, Laura [HQ-GC]" userId="806b01cf-1ddc-4b52-8a59-9d1c4ccef841" providerId="ADAL" clId="{26D38A1C-5F0A-6C4D-82CC-B28B991A98A9}" dt="2025-02-28T17:29:14.005" v="3883" actId="207"/>
        <pc:sldMkLst>
          <pc:docMk/>
          <pc:sldMk cId="0" sldId="294"/>
        </pc:sldMkLst>
        <pc:spChg chg="mod">
          <ac:chgData name="Gevarter Kennedy, Laura [HQ-GC]" userId="806b01cf-1ddc-4b52-8a59-9d1c4ccef841" providerId="ADAL" clId="{26D38A1C-5F0A-6C4D-82CC-B28B991A98A9}" dt="2025-02-28T17:29:14.005" v="3883" actId="207"/>
          <ac:spMkLst>
            <pc:docMk/>
            <pc:sldMk cId="0" sldId="294"/>
            <ac:spMk id="340" creationId="{00000000-0000-0000-0000-000000000000}"/>
          </ac:spMkLst>
        </pc:sp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8T17:29:08.565" v="3882"/>
              <pc2:cmMkLst xmlns:pc2="http://schemas.microsoft.com/office/powerpoint/2019/9/main/command">
                <pc:docMk/>
                <pc:sldMk cId="0" sldId="294"/>
                <pc2:cmMk id="{1F0E4D2E-A2B2-F748-8F50-74F11EAF0255}"/>
              </pc2:cmMkLst>
            </pc226:cmChg>
          </p:ext>
        </pc:extLst>
      </pc:sldChg>
      <pc:sldChg chg="del">
        <pc:chgData name="Gevarter Kennedy, Laura [HQ-GC]" userId="806b01cf-1ddc-4b52-8a59-9d1c4ccef841" providerId="ADAL" clId="{26D38A1C-5F0A-6C4D-82CC-B28B991A98A9}" dt="2025-02-25T01:18:56.307" v="352" actId="2696"/>
        <pc:sldMkLst>
          <pc:docMk/>
          <pc:sldMk cId="0" sldId="296"/>
        </pc:sldMkLst>
      </pc:sldChg>
      <pc:sldChg chg="modSp mod">
        <pc:chgData name="Gevarter Kennedy, Laura [HQ-GC]" userId="806b01cf-1ddc-4b52-8a59-9d1c4ccef841" providerId="ADAL" clId="{26D38A1C-5F0A-6C4D-82CC-B28B991A98A9}" dt="2025-02-28T17:47:32.970" v="3913" actId="1076"/>
        <pc:sldMkLst>
          <pc:docMk/>
          <pc:sldMk cId="0" sldId="299"/>
        </pc:sldMkLst>
        <pc:spChg chg="mod">
          <ac:chgData name="Gevarter Kennedy, Laura [HQ-GC]" userId="806b01cf-1ddc-4b52-8a59-9d1c4ccef841" providerId="ADAL" clId="{26D38A1C-5F0A-6C4D-82CC-B28B991A98A9}" dt="2025-02-28T17:47:32.970" v="3913" actId="1076"/>
          <ac:spMkLst>
            <pc:docMk/>
            <pc:sldMk cId="0" sldId="299"/>
            <ac:spMk id="374" creationId="{00000000-0000-0000-0000-000000000000}"/>
          </ac:spMkLst>
        </pc:spChg>
      </pc:sldChg>
      <pc:sldChg chg="modSp mod addCm delCm modCm">
        <pc:chgData name="Gevarter Kennedy, Laura [HQ-GC]" userId="806b01cf-1ddc-4b52-8a59-9d1c4ccef841" providerId="ADAL" clId="{26D38A1C-5F0A-6C4D-82CC-B28B991A98A9}" dt="2025-02-28T17:28:26.661" v="3876" actId="207"/>
        <pc:sldMkLst>
          <pc:docMk/>
          <pc:sldMk cId="0" sldId="302"/>
        </pc:sldMkLst>
        <pc:spChg chg="mod">
          <ac:chgData name="Gevarter Kennedy, Laura [HQ-GC]" userId="806b01cf-1ddc-4b52-8a59-9d1c4ccef841" providerId="ADAL" clId="{26D38A1C-5F0A-6C4D-82CC-B28B991A98A9}" dt="2025-02-28T17:28:26.661" v="3876" actId="207"/>
          <ac:spMkLst>
            <pc:docMk/>
            <pc:sldMk cId="0" sldId="302"/>
            <ac:spMk id="393" creationId="{00000000-0000-0000-0000-000000000000}"/>
          </ac:spMkLst>
        </pc:sp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8T17:28:05.689" v="3872"/>
              <pc2:cmMkLst xmlns:pc2="http://schemas.microsoft.com/office/powerpoint/2019/9/main/command">
                <pc:docMk/>
                <pc:sldMk cId="0" sldId="302"/>
                <pc2:cmMk id="{55363FAD-AA2E-2648-B5CB-84B477C3F4C5}"/>
              </pc2:cmMkLst>
            </pc226:cmChg>
            <pc226:cmChg xmlns:pc226="http://schemas.microsoft.com/office/powerpoint/2022/06/main/command" chg="add del mod">
              <pc226:chgData name="Gevarter Kennedy, Laura [HQ-GC]" userId="806b01cf-1ddc-4b52-8a59-9d1c4ccef841" providerId="ADAL" clId="{26D38A1C-5F0A-6C4D-82CC-B28B991A98A9}" dt="2025-02-28T17:28:07.990" v="3873"/>
              <pc2:cmMkLst xmlns:pc2="http://schemas.microsoft.com/office/powerpoint/2019/9/main/command">
                <pc:docMk/>
                <pc:sldMk cId="0" sldId="302"/>
                <pc2:cmMk id="{ECAE9EE8-93CA-3F4B-BD20-7342C2160287}"/>
              </pc2:cmMkLst>
            </pc226:cmChg>
          </p:ext>
        </pc:extLst>
      </pc:sldChg>
      <pc:sldChg chg="modSp mod addCm delCm">
        <pc:chgData name="Gevarter Kennedy, Laura [HQ-GC]" userId="806b01cf-1ddc-4b52-8a59-9d1c4ccef841" providerId="ADAL" clId="{26D38A1C-5F0A-6C4D-82CC-B28B991A98A9}" dt="2025-02-28T17:29:41.204" v="3886" actId="207"/>
        <pc:sldMkLst>
          <pc:docMk/>
          <pc:sldMk cId="0" sldId="305"/>
        </pc:sldMkLst>
        <pc:spChg chg="mod">
          <ac:chgData name="Gevarter Kennedy, Laura [HQ-GC]" userId="806b01cf-1ddc-4b52-8a59-9d1c4ccef841" providerId="ADAL" clId="{26D38A1C-5F0A-6C4D-82CC-B28B991A98A9}" dt="2025-02-28T17:29:41.204" v="3886" actId="207"/>
          <ac:spMkLst>
            <pc:docMk/>
            <pc:sldMk cId="0" sldId="305"/>
            <ac:spMk id="2" creationId="{00000000-0000-0000-0000-000000000000}"/>
          </ac:spMkLst>
        </pc:spChg>
        <pc:spChg chg="mod">
          <ac:chgData name="Gevarter Kennedy, Laura [HQ-GC]" userId="806b01cf-1ddc-4b52-8a59-9d1c4ccef841" providerId="ADAL" clId="{26D38A1C-5F0A-6C4D-82CC-B28B991A98A9}" dt="2025-02-28T17:29:37.887" v="3885" actId="207"/>
          <ac:spMkLst>
            <pc:docMk/>
            <pc:sldMk cId="0" sldId="305"/>
            <ac:spMk id="4" creationId="{00000000-0000-0000-0000-000000000000}"/>
          </ac:spMkLst>
        </pc:spChg>
        <pc:spChg chg="mod">
          <ac:chgData name="Gevarter Kennedy, Laura [HQ-GC]" userId="806b01cf-1ddc-4b52-8a59-9d1c4ccef841" providerId="ADAL" clId="{26D38A1C-5F0A-6C4D-82CC-B28B991A98A9}" dt="2025-02-28T17:29:33.771" v="3884" actId="207"/>
          <ac:spMkLst>
            <pc:docMk/>
            <pc:sldMk cId="0" sldId="305"/>
            <ac:spMk id="411" creationId="{00000000-0000-0000-0000-000000000000}"/>
          </ac:spMkLst>
        </pc:spChg>
        <pc:picChg chg="mod">
          <ac:chgData name="Gevarter Kennedy, Laura [HQ-GC]" userId="806b01cf-1ddc-4b52-8a59-9d1c4ccef841" providerId="ADAL" clId="{26D38A1C-5F0A-6C4D-82CC-B28B991A98A9}" dt="2025-02-26T15:11:16.370" v="2733" actId="1076"/>
          <ac:picMkLst>
            <pc:docMk/>
            <pc:sldMk cId="0" sldId="305"/>
            <ac:picMk id="412" creationId="{00000000-0000-0000-0000-000000000000}"/>
          </ac:picMkLst>
        </pc:picChg>
        <pc:picChg chg="mod">
          <ac:chgData name="Gevarter Kennedy, Laura [HQ-GC]" userId="806b01cf-1ddc-4b52-8a59-9d1c4ccef841" providerId="ADAL" clId="{26D38A1C-5F0A-6C4D-82CC-B28B991A98A9}" dt="2025-02-26T15:04:40.423" v="2550" actId="1076"/>
          <ac:picMkLst>
            <pc:docMk/>
            <pc:sldMk cId="0" sldId="305"/>
            <ac:picMk id="1026" creationId="{00000000-0000-0000-0000-000000000000}"/>
          </ac:picMkLst>
        </pc:pic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6T15:09:06.862" v="2667"/>
              <pc2:cmMkLst xmlns:pc2="http://schemas.microsoft.com/office/powerpoint/2019/9/main/command">
                <pc:docMk/>
                <pc:sldMk cId="0" sldId="305"/>
                <pc2:cmMk id="{C573D78D-D38B-754D-9184-61EAEC28E85D}"/>
              </pc2:cmMkLst>
            </pc226:cmChg>
          </p:ext>
        </pc:extLst>
      </pc:sldChg>
      <pc:sldChg chg="modSp mod">
        <pc:chgData name="Gevarter Kennedy, Laura [HQ-GC]" userId="806b01cf-1ddc-4b52-8a59-9d1c4ccef841" providerId="ADAL" clId="{26D38A1C-5F0A-6C4D-82CC-B28B991A98A9}" dt="2025-02-28T17:29:56.414" v="3887" actId="207"/>
        <pc:sldMkLst>
          <pc:docMk/>
          <pc:sldMk cId="0" sldId="306"/>
        </pc:sldMkLst>
        <pc:spChg chg="mod">
          <ac:chgData name="Gevarter Kennedy, Laura [HQ-GC]" userId="806b01cf-1ddc-4b52-8a59-9d1c4ccef841" providerId="ADAL" clId="{26D38A1C-5F0A-6C4D-82CC-B28B991A98A9}" dt="2025-02-28T17:29:56.414" v="3887" actId="207"/>
          <ac:spMkLst>
            <pc:docMk/>
            <pc:sldMk cId="0" sldId="306"/>
            <ac:spMk id="418" creationId="{00000000-0000-0000-0000-000000000000}"/>
          </ac:spMkLst>
        </pc:spChg>
        <pc:picChg chg="mod">
          <ac:chgData name="Gevarter Kennedy, Laura [HQ-GC]" userId="806b01cf-1ddc-4b52-8a59-9d1c4ccef841" providerId="ADAL" clId="{26D38A1C-5F0A-6C4D-82CC-B28B991A98A9}" dt="2025-02-25T19:03:59.430" v="570" actId="1076"/>
          <ac:picMkLst>
            <pc:docMk/>
            <pc:sldMk cId="0" sldId="306"/>
            <ac:picMk id="419" creationId="{00000000-0000-0000-0000-000000000000}"/>
          </ac:picMkLst>
        </pc:picChg>
      </pc:sldChg>
      <pc:sldChg chg="modSp mod addCm delCm modCm">
        <pc:chgData name="Gevarter Kennedy, Laura [HQ-GC]" userId="806b01cf-1ddc-4b52-8a59-9d1c4ccef841" providerId="ADAL" clId="{26D38A1C-5F0A-6C4D-82CC-B28B991A98A9}" dt="2025-02-28T17:30:01.356" v="3888" actId="207"/>
        <pc:sldMkLst>
          <pc:docMk/>
          <pc:sldMk cId="0" sldId="307"/>
        </pc:sldMkLst>
        <pc:spChg chg="mod">
          <ac:chgData name="Gevarter Kennedy, Laura [HQ-GC]" userId="806b01cf-1ddc-4b52-8a59-9d1c4ccef841" providerId="ADAL" clId="{26D38A1C-5F0A-6C4D-82CC-B28B991A98A9}" dt="2025-02-28T17:30:01.356" v="3888" actId="207"/>
          <ac:spMkLst>
            <pc:docMk/>
            <pc:sldMk cId="0" sldId="307"/>
            <ac:spMk id="425" creationId="{00000000-0000-0000-0000-000000000000}"/>
          </ac:spMkLst>
        </pc:spChg>
        <pc:picChg chg="mod">
          <ac:chgData name="Gevarter Kennedy, Laura [HQ-GC]" userId="806b01cf-1ddc-4b52-8a59-9d1c4ccef841" providerId="ADAL" clId="{26D38A1C-5F0A-6C4D-82CC-B28B991A98A9}" dt="2025-02-26T15:17:58.668" v="2870" actId="1076"/>
          <ac:picMkLst>
            <pc:docMk/>
            <pc:sldMk cId="0" sldId="307"/>
            <ac:picMk id="426" creationId="{00000000-0000-0000-0000-000000000000}"/>
          </ac:picMkLst>
        </pc:pic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6T15:39:48.470" v="2973"/>
              <pc2:cmMkLst xmlns:pc2="http://schemas.microsoft.com/office/powerpoint/2019/9/main/command">
                <pc:docMk/>
                <pc:sldMk cId="0" sldId="307"/>
                <pc2:cmMk id="{7F770CB8-D7ED-EC40-8B6E-A70BF7D3324B}"/>
              </pc2:cmMkLst>
            </pc226:cmChg>
          </p:ext>
        </pc:extLst>
      </pc:sldChg>
      <pc:sldChg chg="addSp modSp mod addCm delCm">
        <pc:chgData name="Gevarter Kennedy, Laura [HQ-GC]" userId="806b01cf-1ddc-4b52-8a59-9d1c4ccef841" providerId="ADAL" clId="{26D38A1C-5F0A-6C4D-82CC-B28B991A98A9}" dt="2025-02-28T17:35:44.883" v="3891" actId="207"/>
        <pc:sldMkLst>
          <pc:docMk/>
          <pc:sldMk cId="0" sldId="308"/>
        </pc:sldMkLst>
        <pc:spChg chg="add mod">
          <ac:chgData name="Gevarter Kennedy, Laura [HQ-GC]" userId="806b01cf-1ddc-4b52-8a59-9d1c4ccef841" providerId="ADAL" clId="{26D38A1C-5F0A-6C4D-82CC-B28B991A98A9}" dt="2025-02-26T16:32:48.471" v="3376" actId="1076"/>
          <ac:spMkLst>
            <pc:docMk/>
            <pc:sldMk cId="0" sldId="308"/>
            <ac:spMk id="4" creationId="{5CF8C158-1EC7-D42C-141A-ADFB9D886202}"/>
          </ac:spMkLst>
        </pc:spChg>
        <pc:spChg chg="mod">
          <ac:chgData name="Gevarter Kennedy, Laura [HQ-GC]" userId="806b01cf-1ddc-4b52-8a59-9d1c4ccef841" providerId="ADAL" clId="{26D38A1C-5F0A-6C4D-82CC-B28B991A98A9}" dt="2025-02-28T17:35:44.883" v="3891" actId="207"/>
          <ac:spMkLst>
            <pc:docMk/>
            <pc:sldMk cId="0" sldId="308"/>
            <ac:spMk id="432" creationId="{00000000-0000-0000-0000-000000000000}"/>
          </ac:spMkLst>
        </pc:spChg>
        <pc:picChg chg="add mod">
          <ac:chgData name="Gevarter Kennedy, Laura [HQ-GC]" userId="806b01cf-1ddc-4b52-8a59-9d1c4ccef841" providerId="ADAL" clId="{26D38A1C-5F0A-6C4D-82CC-B28B991A98A9}" dt="2025-02-26T16:31:54.102" v="3328" actId="14100"/>
          <ac:picMkLst>
            <pc:docMk/>
            <pc:sldMk cId="0" sldId="308"/>
            <ac:picMk id="3" creationId="{48FCDCAB-723D-09C3-9582-163B70A37BDB}"/>
          </ac:picMkLst>
        </pc:picChg>
        <pc:picChg chg="add mod">
          <ac:chgData name="Gevarter Kennedy, Laura [HQ-GC]" userId="806b01cf-1ddc-4b52-8a59-9d1c4ccef841" providerId="ADAL" clId="{26D38A1C-5F0A-6C4D-82CC-B28B991A98A9}" dt="2025-02-26T16:34:58.266" v="3463" actId="1076"/>
          <ac:picMkLst>
            <pc:docMk/>
            <pc:sldMk cId="0" sldId="308"/>
            <ac:picMk id="6" creationId="{016E98AE-B056-DD10-AD3C-C3B8F8973CC6}"/>
          </ac:picMkLst>
        </pc:pic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8T17:35:41.101" v="3890"/>
              <pc2:cmMkLst xmlns:pc2="http://schemas.microsoft.com/office/powerpoint/2019/9/main/command">
                <pc:docMk/>
                <pc:sldMk cId="0" sldId="308"/>
                <pc2:cmMk id="{1A7DA979-C1EF-AE4B-8B71-A847F20C864D}"/>
              </pc2:cmMkLst>
            </pc226:cmChg>
            <pc226:cmChg xmlns:pc226="http://schemas.microsoft.com/office/powerpoint/2022/06/main/command" chg="add del">
              <pc226:chgData name="Gevarter Kennedy, Laura [HQ-GC]" userId="806b01cf-1ddc-4b52-8a59-9d1c4ccef841" providerId="ADAL" clId="{26D38A1C-5F0A-6C4D-82CC-B28B991A98A9}" dt="2025-02-26T16:34:15.408" v="3455"/>
              <pc2:cmMkLst xmlns:pc2="http://schemas.microsoft.com/office/powerpoint/2019/9/main/command">
                <pc:docMk/>
                <pc:sldMk cId="0" sldId="308"/>
                <pc2:cmMk id="{815E199F-3C0D-7049-BF5C-5C98896FB634}"/>
              </pc2:cmMkLst>
            </pc226:cmChg>
          </p:ext>
        </pc:extLst>
      </pc:sldChg>
      <pc:sldChg chg="modSp mod addCm delCm modCm">
        <pc:chgData name="Gevarter Kennedy, Laura [HQ-GC]" userId="806b01cf-1ddc-4b52-8a59-9d1c4ccef841" providerId="ADAL" clId="{26D38A1C-5F0A-6C4D-82CC-B28B991A98A9}" dt="2025-02-28T17:35:58.782" v="3894" actId="207"/>
        <pc:sldMkLst>
          <pc:docMk/>
          <pc:sldMk cId="0" sldId="309"/>
        </pc:sldMkLst>
        <pc:spChg chg="mod">
          <ac:chgData name="Gevarter Kennedy, Laura [HQ-GC]" userId="806b01cf-1ddc-4b52-8a59-9d1c4ccef841" providerId="ADAL" clId="{26D38A1C-5F0A-6C4D-82CC-B28B991A98A9}" dt="2025-02-28T17:35:58.782" v="3894" actId="207"/>
          <ac:spMkLst>
            <pc:docMk/>
            <pc:sldMk cId="0" sldId="309"/>
            <ac:spMk id="438" creationId="{00000000-0000-0000-0000-000000000000}"/>
          </ac:spMkLst>
        </pc:spChg>
        <pc:picChg chg="mod">
          <ac:chgData name="Gevarter Kennedy, Laura [HQ-GC]" userId="806b01cf-1ddc-4b52-8a59-9d1c4ccef841" providerId="ADAL" clId="{26D38A1C-5F0A-6C4D-82CC-B28B991A98A9}" dt="2025-02-26T16:44:14.833" v="3559" actId="1076"/>
          <ac:picMkLst>
            <pc:docMk/>
            <pc:sldMk cId="0" sldId="309"/>
            <ac:picMk id="439" creationId="{00000000-0000-0000-0000-000000000000}"/>
          </ac:picMkLst>
        </pc:picChg>
        <pc:extLst>
          <p:ext xmlns:p="http://schemas.openxmlformats.org/presentationml/2006/main" uri="{D6D511B9-2390-475A-947B-AFAB55BFBCF1}">
            <pc226:cmChg xmlns:pc226="http://schemas.microsoft.com/office/powerpoint/2022/06/main/command" chg="add del mod">
              <pc226:chgData name="Gevarter Kennedy, Laura [HQ-GC]" userId="806b01cf-1ddc-4b52-8a59-9d1c4ccef841" providerId="ADAL" clId="{26D38A1C-5F0A-6C4D-82CC-B28B991A98A9}" dt="2025-02-28T17:35:48.836" v="3892"/>
              <pc2:cmMkLst xmlns:pc2="http://schemas.microsoft.com/office/powerpoint/2019/9/main/command">
                <pc:docMk/>
                <pc:sldMk cId="0" sldId="309"/>
                <pc2:cmMk id="{31EC7D79-46BD-E247-8CEE-B8E9B63BAE89}"/>
              </pc2:cmMkLst>
            </pc226:cmChg>
            <pc226:cmChg xmlns:pc226="http://schemas.microsoft.com/office/powerpoint/2022/06/main/command" chg="add del">
              <pc226:chgData name="Gevarter Kennedy, Laura [HQ-GC]" userId="806b01cf-1ddc-4b52-8a59-9d1c4ccef841" providerId="ADAL" clId="{26D38A1C-5F0A-6C4D-82CC-B28B991A98A9}" dt="2025-02-28T17:35:50.415" v="3893"/>
              <pc2:cmMkLst xmlns:pc2="http://schemas.microsoft.com/office/powerpoint/2019/9/main/command">
                <pc:docMk/>
                <pc:sldMk cId="0" sldId="309"/>
                <pc2:cmMk id="{1B4783B5-E012-D640-A41C-356CB26DABAC}"/>
              </pc2:cmMkLst>
            </pc226:cmChg>
          </p:ext>
        </pc:extLst>
      </pc:sldChg>
      <pc:sldChg chg="modSp mod">
        <pc:chgData name="Gevarter Kennedy, Laura [HQ-GC]" userId="806b01cf-1ddc-4b52-8a59-9d1c4ccef841" providerId="ADAL" clId="{26D38A1C-5F0A-6C4D-82CC-B28B991A98A9}" dt="2025-02-28T17:36:03.957" v="3895" actId="207"/>
        <pc:sldMkLst>
          <pc:docMk/>
          <pc:sldMk cId="0" sldId="310"/>
        </pc:sldMkLst>
        <pc:spChg chg="mod">
          <ac:chgData name="Gevarter Kennedy, Laura [HQ-GC]" userId="806b01cf-1ddc-4b52-8a59-9d1c4ccef841" providerId="ADAL" clId="{26D38A1C-5F0A-6C4D-82CC-B28B991A98A9}" dt="2025-02-28T17:36:03.957" v="3895" actId="207"/>
          <ac:spMkLst>
            <pc:docMk/>
            <pc:sldMk cId="0" sldId="310"/>
            <ac:spMk id="445" creationId="{00000000-0000-0000-0000-000000000000}"/>
          </ac:spMkLst>
        </pc:spChg>
      </pc:sldChg>
      <pc:sldChg chg="modSp mod addCm delCm">
        <pc:chgData name="Gevarter Kennedy, Laura [HQ-GC]" userId="806b01cf-1ddc-4b52-8a59-9d1c4ccef841" providerId="ADAL" clId="{26D38A1C-5F0A-6C4D-82CC-B28B991A98A9}" dt="2025-02-28T17:36:09.904" v="3897" actId="207"/>
        <pc:sldMkLst>
          <pc:docMk/>
          <pc:sldMk cId="0" sldId="311"/>
        </pc:sldMkLst>
        <pc:spChg chg="mod">
          <ac:chgData name="Gevarter Kennedy, Laura [HQ-GC]" userId="806b01cf-1ddc-4b52-8a59-9d1c4ccef841" providerId="ADAL" clId="{26D38A1C-5F0A-6C4D-82CC-B28B991A98A9}" dt="2025-02-28T17:36:09.904" v="3897" actId="207"/>
          <ac:spMkLst>
            <pc:docMk/>
            <pc:sldMk cId="0" sldId="311"/>
            <ac:spMk id="452" creationId="{00000000-0000-0000-0000-000000000000}"/>
          </ac:spMkLst>
        </pc:sp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8T17:36:07.931" v="3896"/>
              <pc2:cmMkLst xmlns:pc2="http://schemas.microsoft.com/office/powerpoint/2019/9/main/command">
                <pc:docMk/>
                <pc:sldMk cId="0" sldId="311"/>
                <pc2:cmMk id="{7C3FE712-D0DB-DB45-88FB-4951643FB26B}"/>
              </pc2:cmMkLst>
            </pc226:cmChg>
          </p:ext>
        </pc:extLst>
      </pc:sldChg>
      <pc:sldChg chg="modSp mod">
        <pc:chgData name="Gevarter Kennedy, Laura [HQ-GC]" userId="806b01cf-1ddc-4b52-8a59-9d1c4ccef841" providerId="ADAL" clId="{26D38A1C-5F0A-6C4D-82CC-B28B991A98A9}" dt="2025-02-28T17:36:18.795" v="3898" actId="207"/>
        <pc:sldMkLst>
          <pc:docMk/>
          <pc:sldMk cId="0" sldId="312"/>
        </pc:sldMkLst>
        <pc:spChg chg="mod">
          <ac:chgData name="Gevarter Kennedy, Laura [HQ-GC]" userId="806b01cf-1ddc-4b52-8a59-9d1c4ccef841" providerId="ADAL" clId="{26D38A1C-5F0A-6C4D-82CC-B28B991A98A9}" dt="2025-02-28T17:36:18.795" v="3898" actId="207"/>
          <ac:spMkLst>
            <pc:docMk/>
            <pc:sldMk cId="0" sldId="312"/>
            <ac:spMk id="457" creationId="{00000000-0000-0000-0000-000000000000}"/>
          </ac:spMkLst>
        </pc:spChg>
      </pc:sldChg>
      <pc:sldChg chg="modSp mod">
        <pc:chgData name="Gevarter Kennedy, Laura [HQ-GC]" userId="806b01cf-1ddc-4b52-8a59-9d1c4ccef841" providerId="ADAL" clId="{26D38A1C-5F0A-6C4D-82CC-B28B991A98A9}" dt="2025-02-28T17:44:35.591" v="3907" actId="1076"/>
        <pc:sldMkLst>
          <pc:docMk/>
          <pc:sldMk cId="3930680309" sldId="313"/>
        </pc:sldMkLst>
        <pc:spChg chg="mod">
          <ac:chgData name="Gevarter Kennedy, Laura [HQ-GC]" userId="806b01cf-1ddc-4b52-8a59-9d1c4ccef841" providerId="ADAL" clId="{26D38A1C-5F0A-6C4D-82CC-B28B991A98A9}" dt="2025-02-28T17:44:35.591" v="3907" actId="1076"/>
          <ac:spMkLst>
            <pc:docMk/>
            <pc:sldMk cId="3930680309" sldId="313"/>
            <ac:spMk id="3" creationId="{00000000-0000-0000-0000-000000000000}"/>
          </ac:spMkLst>
        </pc:spChg>
      </pc:sldChg>
      <pc:sldChg chg="delSp modSp mod addCm delCm modCm">
        <pc:chgData name="Gevarter Kennedy, Laura [HQ-GC]" userId="806b01cf-1ddc-4b52-8a59-9d1c4ccef841" providerId="ADAL" clId="{26D38A1C-5F0A-6C4D-82CC-B28B991A98A9}" dt="2025-02-28T17:29:00.435" v="3881" actId="207"/>
        <pc:sldMkLst>
          <pc:docMk/>
          <pc:sldMk cId="2313857460" sldId="319"/>
        </pc:sldMkLst>
        <pc:spChg chg="mod">
          <ac:chgData name="Gevarter Kennedy, Laura [HQ-GC]" userId="806b01cf-1ddc-4b52-8a59-9d1c4ccef841" providerId="ADAL" clId="{26D38A1C-5F0A-6C4D-82CC-B28B991A98A9}" dt="2025-02-28T17:29:00.435" v="3881" actId="207"/>
          <ac:spMkLst>
            <pc:docMk/>
            <pc:sldMk cId="2313857460" sldId="319"/>
            <ac:spMk id="2" creationId="{00000000-0000-0000-0000-000000000000}"/>
          </ac:spMkLst>
        </pc:spChg>
        <pc:spChg chg="del">
          <ac:chgData name="Gevarter Kennedy, Laura [HQ-GC]" userId="806b01cf-1ddc-4b52-8a59-9d1c4ccef841" providerId="ADAL" clId="{26D38A1C-5F0A-6C4D-82CC-B28B991A98A9}" dt="2025-02-26T03:09:43.275" v="2135" actId="478"/>
          <ac:spMkLst>
            <pc:docMk/>
            <pc:sldMk cId="2313857460" sldId="319"/>
            <ac:spMk id="3" creationId="{00000000-0000-0000-0000-000000000000}"/>
          </ac:spMkLst>
        </pc:sp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8T17:28:57.585" v="3880"/>
              <pc2:cmMkLst xmlns:pc2="http://schemas.microsoft.com/office/powerpoint/2019/9/main/command">
                <pc:docMk/>
                <pc:sldMk cId="2313857460" sldId="319"/>
                <pc2:cmMk id="{046E672C-441C-1648-88E8-9E368D84B995}"/>
              </pc2:cmMkLst>
              <pc226:cmRplyChg chg="add">
                <pc226:chgData name="Gevarter Kennedy, Laura [HQ-GC]" userId="806b01cf-1ddc-4b52-8a59-9d1c4ccef841" providerId="ADAL" clId="{26D38A1C-5F0A-6C4D-82CC-B28B991A98A9}" dt="2025-02-26T03:30:06.109" v="2143"/>
                <pc2:cmRplyMkLst xmlns:pc2="http://schemas.microsoft.com/office/powerpoint/2019/9/main/command">
                  <pc:docMk/>
                  <pc:sldMk cId="2313857460" sldId="319"/>
                  <pc2:cmMk id="{046E672C-441C-1648-88E8-9E368D84B995}"/>
                  <pc2:cmRplyMk id="{462CFE4E-4BF0-F641-8366-53063C2C05A4}"/>
                </pc2:cmRplyMkLst>
              </pc226:cmRplyChg>
            </pc226:cmChg>
          </p:ext>
        </pc:extLst>
      </pc:sldChg>
      <pc:sldChg chg="del">
        <pc:chgData name="Gevarter Kennedy, Laura [HQ-GC]" userId="806b01cf-1ddc-4b52-8a59-9d1c4ccef841" providerId="ADAL" clId="{26D38A1C-5F0A-6C4D-82CC-B28B991A98A9}" dt="2025-02-25T01:19:05.204" v="353" actId="2696"/>
        <pc:sldMkLst>
          <pc:docMk/>
          <pc:sldMk cId="1247678462" sldId="321"/>
        </pc:sldMkLst>
      </pc:sldChg>
      <pc:sldChg chg="addSp delSp modSp mod">
        <pc:chgData name="Gevarter Kennedy, Laura [HQ-GC]" userId="806b01cf-1ddc-4b52-8a59-9d1c4ccef841" providerId="ADAL" clId="{26D38A1C-5F0A-6C4D-82CC-B28B991A98A9}" dt="2025-02-28T17:33:33.668" v="3889" actId="207"/>
        <pc:sldMkLst>
          <pc:docMk/>
          <pc:sldMk cId="3332263682" sldId="323"/>
        </pc:sldMkLst>
        <pc:spChg chg="mod">
          <ac:chgData name="Gevarter Kennedy, Laura [HQ-GC]" userId="806b01cf-1ddc-4b52-8a59-9d1c4ccef841" providerId="ADAL" clId="{26D38A1C-5F0A-6C4D-82CC-B28B991A98A9}" dt="2025-02-28T17:33:33.668" v="3889" actId="207"/>
          <ac:spMkLst>
            <pc:docMk/>
            <pc:sldMk cId="3332263682" sldId="323"/>
            <ac:spMk id="3" creationId="{00000000-0000-0000-0000-000000000000}"/>
          </ac:spMkLst>
        </pc:spChg>
        <pc:spChg chg="add del mod">
          <ac:chgData name="Gevarter Kennedy, Laura [HQ-GC]" userId="806b01cf-1ddc-4b52-8a59-9d1c4ccef841" providerId="ADAL" clId="{26D38A1C-5F0A-6C4D-82CC-B28B991A98A9}" dt="2025-02-26T15:55:30.325" v="3008"/>
          <ac:spMkLst>
            <pc:docMk/>
            <pc:sldMk cId="3332263682" sldId="323"/>
            <ac:spMk id="4" creationId="{401D587C-0EA5-C2CB-144C-F18782D72A87}"/>
          </ac:spMkLst>
        </pc:spChg>
      </pc:sldChg>
      <pc:sldChg chg="addSp modSp new del mod">
        <pc:chgData name="Gevarter Kennedy, Laura [HQ-GC]" userId="806b01cf-1ddc-4b52-8a59-9d1c4ccef841" providerId="ADAL" clId="{26D38A1C-5F0A-6C4D-82CC-B28B991A98A9}" dt="2025-02-26T02:37:45.060" v="1473" actId="2696"/>
        <pc:sldMkLst>
          <pc:docMk/>
          <pc:sldMk cId="3698491481" sldId="324"/>
        </pc:sldMkLst>
        <pc:spChg chg="mod">
          <ac:chgData name="Gevarter Kennedy, Laura [HQ-GC]" userId="806b01cf-1ddc-4b52-8a59-9d1c4ccef841" providerId="ADAL" clId="{26D38A1C-5F0A-6C4D-82CC-B28B991A98A9}" dt="2025-02-26T02:37:23.443" v="1469" actId="1076"/>
          <ac:spMkLst>
            <pc:docMk/>
            <pc:sldMk cId="3698491481" sldId="324"/>
            <ac:spMk id="2" creationId="{19B09939-E753-1836-F8C7-51B1347B97D4}"/>
          </ac:spMkLst>
        </pc:spChg>
        <pc:spChg chg="mod">
          <ac:chgData name="Gevarter Kennedy, Laura [HQ-GC]" userId="806b01cf-1ddc-4b52-8a59-9d1c4ccef841" providerId="ADAL" clId="{26D38A1C-5F0A-6C4D-82CC-B28B991A98A9}" dt="2025-02-26T02:37:33.106" v="1471"/>
          <ac:spMkLst>
            <pc:docMk/>
            <pc:sldMk cId="3698491481" sldId="324"/>
            <ac:spMk id="3" creationId="{94E7C956-1144-27CF-9ACD-92BF21ACCA88}"/>
          </ac:spMkLst>
        </pc:spChg>
        <pc:spChg chg="add">
          <ac:chgData name="Gevarter Kennedy, Laura [HQ-GC]" userId="806b01cf-1ddc-4b52-8a59-9d1c4ccef841" providerId="ADAL" clId="{26D38A1C-5F0A-6C4D-82CC-B28B991A98A9}" dt="2025-02-26T02:37:35.137" v="1472" actId="22"/>
          <ac:spMkLst>
            <pc:docMk/>
            <pc:sldMk cId="3698491481" sldId="324"/>
            <ac:spMk id="5" creationId="{1930CB87-48AE-EBC5-1E02-75B4005C8503}"/>
          </ac:spMkLst>
        </pc:spChg>
      </pc:sldChg>
      <pc:sldChg chg="modSp add mod">
        <pc:chgData name="Gevarter Kennedy, Laura [HQ-GC]" userId="806b01cf-1ddc-4b52-8a59-9d1c4ccef841" providerId="ADAL" clId="{26D38A1C-5F0A-6C4D-82CC-B28B991A98A9}" dt="2025-02-26T02:38:14.328" v="1558" actId="20577"/>
        <pc:sldMkLst>
          <pc:docMk/>
          <pc:sldMk cId="3786528601" sldId="324"/>
        </pc:sldMkLst>
        <pc:spChg chg="mod">
          <ac:chgData name="Gevarter Kennedy, Laura [HQ-GC]" userId="806b01cf-1ddc-4b52-8a59-9d1c4ccef841" providerId="ADAL" clId="{26D38A1C-5F0A-6C4D-82CC-B28B991A98A9}" dt="2025-02-26T02:38:14.328" v="1558" actId="20577"/>
          <ac:spMkLst>
            <pc:docMk/>
            <pc:sldMk cId="3786528601" sldId="324"/>
            <ac:spMk id="181" creationId="{00000000-0000-0000-0000-000000000000}"/>
          </ac:spMkLst>
        </pc:spChg>
      </pc:sldChg>
      <pc:sldChg chg="delSp modSp add del mod ord">
        <pc:chgData name="Gevarter Kennedy, Laura [HQ-GC]" userId="806b01cf-1ddc-4b52-8a59-9d1c4ccef841" providerId="ADAL" clId="{26D38A1C-5F0A-6C4D-82CC-B28B991A98A9}" dt="2025-02-26T02:59:52.190" v="1695" actId="2696"/>
        <pc:sldMkLst>
          <pc:docMk/>
          <pc:sldMk cId="296059280" sldId="325"/>
        </pc:sldMkLst>
        <pc:spChg chg="mod">
          <ac:chgData name="Gevarter Kennedy, Laura [HQ-GC]" userId="806b01cf-1ddc-4b52-8a59-9d1c4ccef841" providerId="ADAL" clId="{26D38A1C-5F0A-6C4D-82CC-B28B991A98A9}" dt="2025-02-26T02:59:37.326" v="1692" actId="207"/>
          <ac:spMkLst>
            <pc:docMk/>
            <pc:sldMk cId="296059280" sldId="325"/>
            <ac:spMk id="146" creationId="{00000000-0000-0000-0000-000000000000}"/>
          </ac:spMkLst>
        </pc:spChg>
        <pc:picChg chg="del">
          <ac:chgData name="Gevarter Kennedy, Laura [HQ-GC]" userId="806b01cf-1ddc-4b52-8a59-9d1c4ccef841" providerId="ADAL" clId="{26D38A1C-5F0A-6C4D-82CC-B28B991A98A9}" dt="2025-02-26T02:59:42.663" v="1694" actId="478"/>
          <ac:picMkLst>
            <pc:docMk/>
            <pc:sldMk cId="296059280" sldId="325"/>
            <ac:picMk id="145" creationId="{00000000-0000-0000-0000-000000000000}"/>
          </ac:picMkLst>
        </pc:picChg>
      </pc:sldChg>
      <pc:sldChg chg="addSp delSp modSp add mod ord addCm delCm">
        <pc:chgData name="Gevarter Kennedy, Laura [HQ-GC]" userId="806b01cf-1ddc-4b52-8a59-9d1c4ccef841" providerId="ADAL" clId="{26D38A1C-5F0A-6C4D-82CC-B28B991A98A9}" dt="2025-02-28T17:28:49.766" v="3879" actId="207"/>
        <pc:sldMkLst>
          <pc:docMk/>
          <pc:sldMk cId="3726927626" sldId="325"/>
        </pc:sldMkLst>
        <pc:spChg chg="add mod">
          <ac:chgData name="Gevarter Kennedy, Laura [HQ-GC]" userId="806b01cf-1ddc-4b52-8a59-9d1c4ccef841" providerId="ADAL" clId="{26D38A1C-5F0A-6C4D-82CC-B28B991A98A9}" dt="2025-02-26T03:09:17.197" v="2132" actId="1076"/>
          <ac:spMkLst>
            <pc:docMk/>
            <pc:sldMk cId="3726927626" sldId="325"/>
            <ac:spMk id="2" creationId="{04309027-D048-127C-94DC-7A73D5DEAC06}"/>
          </ac:spMkLst>
        </pc:spChg>
        <pc:spChg chg="add del">
          <ac:chgData name="Gevarter Kennedy, Laura [HQ-GC]" userId="806b01cf-1ddc-4b52-8a59-9d1c4ccef841" providerId="ADAL" clId="{26D38A1C-5F0A-6C4D-82CC-B28B991A98A9}" dt="2025-02-26T03:03:36.397" v="1962" actId="478"/>
          <ac:spMkLst>
            <pc:docMk/>
            <pc:sldMk cId="3726927626" sldId="325"/>
            <ac:spMk id="4" creationId="{213D04B8-597A-3006-8CA2-2EE94146C79C}"/>
          </ac:spMkLst>
        </pc:spChg>
        <pc:spChg chg="mod">
          <ac:chgData name="Gevarter Kennedy, Laura [HQ-GC]" userId="806b01cf-1ddc-4b52-8a59-9d1c4ccef841" providerId="ADAL" clId="{26D38A1C-5F0A-6C4D-82CC-B28B991A98A9}" dt="2025-02-28T17:28:49.766" v="3879" actId="207"/>
          <ac:spMkLst>
            <pc:docMk/>
            <pc:sldMk cId="3726927626" sldId="325"/>
            <ac:spMk id="137" creationId="{00000000-0000-0000-0000-000000000000}"/>
          </ac:spMkLst>
        </pc:spChg>
        <pc:spChg chg="mod">
          <ac:chgData name="Gevarter Kennedy, Laura [HQ-GC]" userId="806b01cf-1ddc-4b52-8a59-9d1c4ccef841" providerId="ADAL" clId="{26D38A1C-5F0A-6C4D-82CC-B28B991A98A9}" dt="2025-02-26T03:03:16.347" v="1954" actId="1076"/>
          <ac:spMkLst>
            <pc:docMk/>
            <pc:sldMk cId="3726927626" sldId="325"/>
            <ac:spMk id="138" creationId="{00000000-0000-0000-0000-000000000000}"/>
          </ac:spMkLst>
        </pc:spChg>
        <pc:picChg chg="del">
          <ac:chgData name="Gevarter Kennedy, Laura [HQ-GC]" userId="806b01cf-1ddc-4b52-8a59-9d1c4ccef841" providerId="ADAL" clId="{26D38A1C-5F0A-6C4D-82CC-B28B991A98A9}" dt="2025-02-26T03:00:04.130" v="1698" actId="478"/>
          <ac:picMkLst>
            <pc:docMk/>
            <pc:sldMk cId="3726927626" sldId="325"/>
            <ac:picMk id="139" creationId="{00000000-0000-0000-0000-000000000000}"/>
          </ac:picMkLst>
        </pc:picChg>
        <pc:picChg chg="add mod">
          <ac:chgData name="Gevarter Kennedy, Laura [HQ-GC]" userId="806b01cf-1ddc-4b52-8a59-9d1c4ccef841" providerId="ADAL" clId="{26D38A1C-5F0A-6C4D-82CC-B28B991A98A9}" dt="2025-02-26T03:09:30.400" v="2134" actId="1076"/>
          <ac:picMkLst>
            <pc:docMk/>
            <pc:sldMk cId="3726927626" sldId="325"/>
            <ac:picMk id="4098" creationId="{9079941E-B4F8-A4FE-F6F2-53E8799E5EE9}"/>
          </ac:picMkLst>
        </pc:picChg>
        <pc:extLst>
          <p:ext xmlns:p="http://schemas.openxmlformats.org/presentationml/2006/main" uri="{D6D511B9-2390-475A-947B-AFAB55BFBCF1}">
            <pc226:cmChg xmlns:pc226="http://schemas.microsoft.com/office/powerpoint/2022/06/main/command" chg="add del">
              <pc226:chgData name="Gevarter Kennedy, Laura [HQ-GC]" userId="806b01cf-1ddc-4b52-8a59-9d1c4ccef841" providerId="ADAL" clId="{26D38A1C-5F0A-6C4D-82CC-B28B991A98A9}" dt="2025-02-28T17:28:45.590" v="3878"/>
              <pc2:cmMkLst xmlns:pc2="http://schemas.microsoft.com/office/powerpoint/2019/9/main/command">
                <pc:docMk/>
                <pc:sldMk cId="3726927626" sldId="325"/>
                <pc2:cmMk id="{33C324E5-CF27-D642-A07D-DAAA6D717478}"/>
              </pc2:cmMkLst>
            </pc226:cmChg>
          </p:ext>
        </pc:extLst>
      </pc:sldChg>
      <pc:sldChg chg="delSp modSp add del mod">
        <pc:chgData name="Gevarter Kennedy, Laura [HQ-GC]" userId="806b01cf-1ddc-4b52-8a59-9d1c4ccef841" providerId="ADAL" clId="{26D38A1C-5F0A-6C4D-82CC-B28B991A98A9}" dt="2025-02-26T16:35:03.777" v="3464" actId="2696"/>
        <pc:sldMkLst>
          <pc:docMk/>
          <pc:sldMk cId="1478685" sldId="326"/>
        </pc:sldMkLst>
        <pc:spChg chg="del mod">
          <ac:chgData name="Gevarter Kennedy, Laura [HQ-GC]" userId="806b01cf-1ddc-4b52-8a59-9d1c4ccef841" providerId="ADAL" clId="{26D38A1C-5F0A-6C4D-82CC-B28B991A98A9}" dt="2025-02-26T16:31:18.805" v="3321" actId="478"/>
          <ac:spMkLst>
            <pc:docMk/>
            <pc:sldMk cId="1478685" sldId="326"/>
            <ac:spMk id="431" creationId="{00000000-0000-0000-0000-000000000000}"/>
          </ac:spMkLst>
        </pc:spChg>
        <pc:picChg chg="del">
          <ac:chgData name="Gevarter Kennedy, Laura [HQ-GC]" userId="806b01cf-1ddc-4b52-8a59-9d1c4ccef841" providerId="ADAL" clId="{26D38A1C-5F0A-6C4D-82CC-B28B991A98A9}" dt="2025-02-26T16:31:15.075" v="3320" actId="478"/>
          <ac:picMkLst>
            <pc:docMk/>
            <pc:sldMk cId="1478685" sldId="326"/>
            <ac:picMk id="3074"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2CFBD56-E686-4AA0-AB23-23029C04E550}" type="datetimeFigureOut">
              <a:rPr lang="en-US" smtClean="0"/>
              <a:t>2/28/25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CEEE2B4-0435-4699-A976-77481A9411EC}" type="slidenum">
              <a:rPr lang="en-US" smtClean="0"/>
              <a:t>‹#›</a:t>
            </a:fld>
            <a:endParaRPr lang="en-US"/>
          </a:p>
        </p:txBody>
      </p:sp>
    </p:spTree>
    <p:extLst>
      <p:ext uri="{BB962C8B-B14F-4D97-AF65-F5344CB8AC3E}">
        <p14:creationId xmlns:p14="http://schemas.microsoft.com/office/powerpoint/2010/main" val="3985216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4629921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unitedwedream.org/thank-deportation-defense-card-handy-phon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iamerica.org/know-your-right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unitedwedream.org/thank-deportation-defense-card-handy-phon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iamerica.org/know-your-right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325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r>
              <a:rPr lang="en-US" dirty="0"/>
              <a:t>Distributing materials in schools</a:t>
            </a:r>
            <a:r>
              <a:rPr lang="en-US" baseline="0" dirty="0"/>
              <a:t> requires permission from the Administration.  Materials distributed in the community in your off-time does not require permission. </a:t>
            </a:r>
          </a:p>
          <a:p>
            <a:endParaRPr lang="en-US" baseline="0" dirty="0"/>
          </a:p>
          <a:p>
            <a:r>
              <a:rPr lang="en-US" dirty="0"/>
              <a:t>Obtain a “know your rights” card:  </a:t>
            </a:r>
          </a:p>
          <a:p>
            <a:r>
              <a:rPr lang="en-US" u="sng" dirty="0">
                <a:hlinkClick r:id="rId3"/>
              </a:rPr>
              <a:t>http://unitedwedream.org/thank-deportation-defense-card-handy-phone/</a:t>
            </a:r>
            <a:endParaRPr lang="en-US" dirty="0"/>
          </a:p>
          <a:p>
            <a:pPr defTabSz="465887">
              <a:defRPr/>
            </a:pPr>
            <a:endParaRPr lang="en-US" dirty="0"/>
          </a:p>
          <a:p>
            <a:endParaRPr lang="en-US" baseline="0" dirty="0"/>
          </a:p>
          <a:p>
            <a:r>
              <a:rPr lang="en-US" baseline="0" dirty="0"/>
              <a:t>Link to Know Your Rights flier in multiple languages: </a:t>
            </a:r>
            <a:r>
              <a:rPr lang="en-US" u="sng" dirty="0">
                <a:hlinkClick r:id="rId4"/>
              </a:rPr>
              <a:t>http://iamerica.org/know-your-rights</a:t>
            </a:r>
            <a:endParaRPr lang="en-US" dirty="0"/>
          </a:p>
          <a:p>
            <a:endParaRPr lang="en-US" dirty="0"/>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r>
              <a:rPr lang="en-US" dirty="0"/>
              <a:t>Distributing materials in schools</a:t>
            </a:r>
            <a:r>
              <a:rPr lang="en-US" baseline="0" dirty="0"/>
              <a:t> requires permission from the Administration.  Materials distributed in the community in your off-time does not require permission. </a:t>
            </a:r>
          </a:p>
          <a:p>
            <a:endParaRPr lang="en-US" baseline="0" dirty="0"/>
          </a:p>
          <a:p>
            <a:r>
              <a:rPr lang="en" dirty="0"/>
              <a:t>Obtain a “know your rights” card: </a:t>
            </a:r>
            <a:r>
              <a:rPr lang="en-US" dirty="0"/>
              <a:t> </a:t>
            </a:r>
          </a:p>
          <a:p>
            <a:r>
              <a:rPr lang="en-US" u="sng" dirty="0">
                <a:hlinkClick r:id="rId3"/>
              </a:rPr>
              <a:t>http://unitedwedream.org/thank-deportation-defense-card-handy-phone/</a:t>
            </a:r>
            <a:endParaRPr lang="en-US" dirty="0"/>
          </a:p>
          <a:p>
            <a:pPr defTabSz="465887">
              <a:defRPr/>
            </a:pPr>
            <a:endParaRPr lang="en" dirty="0"/>
          </a:p>
          <a:p>
            <a:endParaRPr lang="en-US" baseline="0" dirty="0"/>
          </a:p>
          <a:p>
            <a:r>
              <a:rPr lang="en-US" baseline="0" dirty="0"/>
              <a:t>Link to Know Your Rights flier in multiple languages: </a:t>
            </a:r>
            <a:r>
              <a:rPr lang="en-US" u="sng" dirty="0">
                <a:hlinkClick r:id="rId4"/>
              </a:rPr>
              <a:t>http://iamerica.org/know-your-rights</a:t>
            </a:r>
            <a:endParaRPr lang="en-US"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lang="e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r>
              <a:rPr lang="en" dirty="0"/>
              <a:t>These teams usually consists of attorneys, media personnel, and community leaders who may be able to provide support.</a:t>
            </a:r>
          </a:p>
        </p:txBody>
      </p:sp>
    </p:spTree>
    <p:extLst>
      <p:ext uri="{BB962C8B-B14F-4D97-AF65-F5344CB8AC3E}">
        <p14:creationId xmlns:p14="http://schemas.microsoft.com/office/powerpoint/2010/main" val="357273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lang="en" dirty="0"/>
          </a:p>
          <a:p>
            <a:r>
              <a:rPr lang="en" dirty="0"/>
              <a:t>Work</a:t>
            </a:r>
            <a:r>
              <a:rPr lang="en" baseline="0" dirty="0"/>
              <a:t> with school counselors and school administration to have a plan in case a student’s parents are dertained.</a:t>
            </a:r>
            <a:endParaRPr lang="en"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r>
              <a:rPr lang="en-US" dirty="0"/>
              <a:t>This person does things like</a:t>
            </a:r>
            <a:r>
              <a:rPr lang="en-US" baseline="0" dirty="0"/>
              <a:t> compile and share resources, including any relevant district policy.</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553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r>
              <a:rPr lang="en-US" dirty="0"/>
              <a:t>Like the American Immigration Lawyers Association</a:t>
            </a:r>
            <a:r>
              <a:rPr lang="en-US" baseline="0" dirty="0"/>
              <a:t> and Catholic Charities</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5397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4897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997947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0983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261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pPr marL="142354">
              <a:lnSpc>
                <a:spcPct val="150000"/>
              </a:lnSpc>
            </a:pPr>
            <a:r>
              <a:rPr lang="en" dirty="0"/>
              <a:t>DACA requirements for applicants:</a:t>
            </a:r>
          </a:p>
          <a:p>
            <a:pPr marL="465887" indent="-323533">
              <a:lnSpc>
                <a:spcPct val="150000"/>
              </a:lnSpc>
              <a:buFont typeface="Arial" panose="020B0604020202020204" pitchFamily="34" charset="0"/>
              <a:buChar char="•"/>
            </a:pPr>
            <a:r>
              <a:rPr lang="en" dirty="0"/>
              <a:t>Were under the age of 31 as of June 15, 2012</a:t>
            </a:r>
          </a:p>
          <a:p>
            <a:pPr marL="465887" indent="-323533">
              <a:lnSpc>
                <a:spcPct val="150000"/>
              </a:lnSpc>
              <a:buSzPct val="100000"/>
              <a:buFont typeface="Arial" panose="020B0604020202020204" pitchFamily="34" charset="0"/>
              <a:buChar char="•"/>
            </a:pPr>
            <a:r>
              <a:rPr lang="en" dirty="0"/>
              <a:t>Came to the U.S. before the age of 16</a:t>
            </a:r>
          </a:p>
          <a:p>
            <a:pPr marL="465887" indent="-323533">
              <a:lnSpc>
                <a:spcPct val="150000"/>
              </a:lnSpc>
              <a:buSzPct val="100000"/>
              <a:buFont typeface="Arial" panose="020B0604020202020204" pitchFamily="34" charset="0"/>
              <a:buChar char="•"/>
            </a:pPr>
            <a:r>
              <a:rPr lang="en" dirty="0"/>
              <a:t>Have lived in the U.S. continuously since June 15, 2012</a:t>
            </a:r>
          </a:p>
          <a:p>
            <a:pPr marL="465887" indent="-323533">
              <a:lnSpc>
                <a:spcPct val="150000"/>
              </a:lnSpc>
              <a:buSzPct val="100000"/>
              <a:buFont typeface="Arial" panose="020B0604020202020204" pitchFamily="34" charset="0"/>
              <a:buChar char="•"/>
            </a:pPr>
            <a:r>
              <a:rPr lang="en" dirty="0"/>
              <a:t>Entered without inspection before June 15, 2012</a:t>
            </a:r>
          </a:p>
          <a:p>
            <a:pPr marL="465887" indent="-323533">
              <a:lnSpc>
                <a:spcPct val="150000"/>
              </a:lnSpc>
              <a:buSzPct val="100000"/>
              <a:buFont typeface="Arial" panose="020B0604020202020204" pitchFamily="34" charset="0"/>
              <a:buChar char="•"/>
            </a:pPr>
            <a:r>
              <a:rPr lang="en" dirty="0"/>
              <a:t>Were physically present in the U.S. on June 15, 2012</a:t>
            </a:r>
          </a:p>
          <a:p>
            <a:pPr marL="465887" indent="-323533">
              <a:lnSpc>
                <a:spcPct val="150000"/>
              </a:lnSpc>
              <a:buSzPct val="100000"/>
              <a:buFont typeface="Arial" panose="020B0604020202020204" pitchFamily="34" charset="0"/>
              <a:buChar char="•"/>
            </a:pPr>
            <a:r>
              <a:rPr lang="en" dirty="0"/>
              <a:t>Are currently attending school, have a high school degree or GED</a:t>
            </a:r>
          </a:p>
          <a:p>
            <a:pPr marL="465887" indent="-323533">
              <a:lnSpc>
                <a:spcPct val="150000"/>
              </a:lnSpc>
              <a:buSzPct val="100000"/>
              <a:buFont typeface="Arial" panose="020B0604020202020204" pitchFamily="34" charset="0"/>
              <a:buChar char="•"/>
            </a:pPr>
            <a:r>
              <a:rPr lang="en" dirty="0"/>
              <a:t>Have not been convicted of certain crimes</a:t>
            </a:r>
          </a:p>
          <a:p>
            <a:pPr marL="465887" indent="-323533">
              <a:lnSpc>
                <a:spcPct val="150000"/>
              </a:lnSpc>
              <a:buSzPct val="100000"/>
              <a:buFont typeface="Arial" panose="020B0604020202020204" pitchFamily="34" charset="0"/>
              <a:buChar char="•"/>
            </a:pPr>
            <a:r>
              <a:rPr lang="en" dirty="0"/>
              <a:t>Pay application fee</a:t>
            </a:r>
          </a:p>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5860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4979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9" name="Shape 44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628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390525" y="1819275"/>
            <a:ext cx="8222100" cy="933600"/>
          </a:xfrm>
          <a:prstGeom prst="rect">
            <a:avLst/>
          </a:prstGeom>
        </p:spPr>
        <p:txBody>
          <a:bodyPr lIns="91425" tIns="91425" rIns="91425" bIns="91425" anchor="b"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98250" y="16350"/>
            <a:ext cx="8826600" cy="602700"/>
          </a:xfrm>
          <a:prstGeom prst="rect">
            <a:avLst/>
          </a:prstGeom>
        </p:spPr>
        <p:txBody>
          <a:bodyPr lIns="91425" tIns="91425" rIns="91425" bIns="91425" anchor="ctr"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26077" y="357800"/>
            <a:ext cx="2808000" cy="9534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lIns="91425" tIns="91425" rIns="91425" bIns="91425" anchor="t" anchorCtr="0"/>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lIns="91425" tIns="91425" rIns="91425" bIns="91425" anchor="ctr"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48" name="Shape 48"/>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2779466"/>
            <a:ext cx="4045200" cy="12350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55" name="Shape 55"/>
          <p:cNvSpPr txBox="1">
            <a:spLocks noGrp="1"/>
          </p:cNvSpPr>
          <p:nvPr>
            <p:ph type="body" idx="1"/>
          </p:nvPr>
        </p:nvSpPr>
        <p:spPr>
          <a:xfrm>
            <a:off x="57150" y="4696825"/>
            <a:ext cx="8382000" cy="446700"/>
          </a:xfrm>
          <a:prstGeom prst="rect">
            <a:avLst/>
          </a:prstGeom>
        </p:spPr>
        <p:txBody>
          <a:bodyPr lIns="91425" tIns="91425" rIns="91425" bIns="91425" anchor="ctr" anchorCtr="0"/>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lIns="91425" tIns="91425" rIns="91425" bIns="91425" anchor="b" anchorCtr="0"/>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lIns="91425" tIns="91425" rIns="91425" bIns="91425" anchor="b" anchorCtr="0"/>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studentprivacy.ed.gov/sites/default/files/resource_document/file/A%20parent%20guide%20to%20ferpa_508.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hyperlink" Target="https://cliniclegal.org/resources/dhs-sensitive-locations-memo%20"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nea.org/sites/default/files/2025-01/sample-safe-zone-resolution-and-model-policy-web.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nea.org/sites/default/files/2025-01/nea-immigration-guidance-booklet-2025.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s://www.nea.org/sites/default/files/2025-01/sample-safe-zone-resolution-and-model-policy-web.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locator.ice.gov/odls/#/search"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ice.gov/contact/ero"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mericanimmigrationcouncil.org/sites/default/files/research/us_citizen_children_impacted_by_immigration_enforcement_0.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hyperlink" Target="http://www.aft.org/sites/default/files/im_uac-educators-guide_2016.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www.ice.gov/about"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hyperlink" Target="https://www.ice.gov/about"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hyperlink" Target="https://www.nea.org/advocating-for-change/racial-social-justice/tools-justice/immigration-justice" TargetMode="External"/><Relationship Id="rId13" Type="http://schemas.openxmlformats.org/officeDocument/2006/relationships/hyperlink" Target="https://www.nea.org/resource-library/sample-contract-language-support-immigrant-students" TargetMode="External"/><Relationship Id="rId3" Type="http://schemas.openxmlformats.org/officeDocument/2006/relationships/hyperlink" Target="https://www.nea.org/sites/default/files/2025-01/nea-immigration-guidance-booklet-2025.pdf" TargetMode="External"/><Relationship Id="rId7" Type="http://schemas.openxmlformats.org/officeDocument/2006/relationships/image" Target="../media/image47.png"/><Relationship Id="rId12" Type="http://schemas.openxmlformats.org/officeDocument/2006/relationships/hyperlink" Target="https://www.nea.org/sites/default/files/2025-01/how-educators-can-safely-engage-in-immigration-advocacy-web.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nea.org/sites/default/files/2025-01/sample-safe-zone-resolution-and-model-policy-web.pdf" TargetMode="External"/><Relationship Id="rId11" Type="http://schemas.openxmlformats.org/officeDocument/2006/relationships/image" Target="../media/image48.png"/><Relationship Id="rId5" Type="http://schemas.openxmlformats.org/officeDocument/2006/relationships/hyperlink" Target="https://www.nea.org/sites/default/files/2025-02/2.11.2025-immigration-guidance-he-final.pdf" TargetMode="External"/><Relationship Id="rId10" Type="http://schemas.openxmlformats.org/officeDocument/2006/relationships/image" Target="../media/image3.jpg"/><Relationship Id="rId4" Type="http://schemas.openxmlformats.org/officeDocument/2006/relationships/hyperlink" Target="http://www.nea.org/assets/docs/Bullying%20-%20Spanish_MALDEF_NEA_on_Bullying_Schools.PDF" TargetMode="External"/><Relationship Id="rId9" Type="http://schemas.openxmlformats.org/officeDocument/2006/relationships/hyperlink" Target="http://educationvotes.nea.org/wp-content/uploads/2013/06/favianna-welcome-dreamers4.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unitedwedream.org" TargetMode="External"/><Relationship Id="rId7" Type="http://schemas.openxmlformats.org/officeDocument/2006/relationships/hyperlink" Target="https://unitedwedream.org/resources/conoce-tus-derechos-una-guia-para-inmigrant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unitedwedream.org/resources/top-5-things-to-know-after-the-latest-daca-decision/" TargetMode="External"/><Relationship Id="rId5" Type="http://schemas.openxmlformats.org/officeDocument/2006/relationships/hyperlink" Target="http://weareheretostay.org/resources/" TargetMode="External"/><Relationship Id="rId4" Type="http://schemas.openxmlformats.org/officeDocument/2006/relationships/hyperlink" Target="https://unitedwedream.org/our-work/education-justice/"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unitedwedream.org/wp-content/uploads/2014/05/DACA-Guide-for-Teachers-2014-FINAL.pdf" TargetMode="External"/><Relationship Id="rId3" Type="http://schemas.openxmlformats.org/officeDocument/2006/relationships/hyperlink" Target="http://www.aft.org/our-community/immigration" TargetMode="External"/><Relationship Id="rId7" Type="http://schemas.openxmlformats.org/officeDocument/2006/relationships/hyperlink" Target="https://sharemylesson.com/collections/immigration-lesson-plan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ww.teachhumanrights.com/" TargetMode="External"/><Relationship Id="rId5" Type="http://schemas.openxmlformats.org/officeDocument/2006/relationships/hyperlink" Target="http://www.aft.org/sites/default/files/im_uac-educators-guide_2016.pdf" TargetMode="External"/><Relationship Id="rId10" Type="http://schemas.openxmlformats.org/officeDocument/2006/relationships/image" Target="../media/image50.png"/><Relationship Id="rId4" Type="http://schemas.openxmlformats.org/officeDocument/2006/relationships/hyperlink" Target="https://www.aft.org/sites/default/files/media/2017/im_uac-educators-guide_2017.pdf" TargetMode="External"/><Relationship Id="rId9" Type="http://schemas.openxmlformats.org/officeDocument/2006/relationships/hyperlink" Target="http://www.aft.org/sites/default/files/poster_immigration_dreamerswelcome.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education4all.us/" TargetMode="External"/><Relationship Id="rId3" Type="http://schemas.openxmlformats.org/officeDocument/2006/relationships/hyperlink" Target="https://www.nilc.org/resources/education-providers-and-immigration-enforcement-know-your-rights-know-your-students-rights/" TargetMode="External"/><Relationship Id="rId7" Type="http://schemas.openxmlformats.org/officeDocument/2006/relationships/hyperlink" Target="https://www.nilc.org/resources/todos-tienen-derechos-basicos/"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www.nilc.org/issues/immigration-enforcement/everyone-has-certain-basic-rights/" TargetMode="External"/><Relationship Id="rId11" Type="http://schemas.openxmlformats.org/officeDocument/2006/relationships/image" Target="../media/image52.png"/><Relationship Id="rId5" Type="http://schemas.openxmlformats.org/officeDocument/2006/relationships/hyperlink" Target="https://www.nilc.org/resources/latest-daca-developments/" TargetMode="External"/><Relationship Id="rId10" Type="http://schemas.openxmlformats.org/officeDocument/2006/relationships/image" Target="../media/image51.png"/><Relationship Id="rId4" Type="http://schemas.openxmlformats.org/officeDocument/2006/relationships/hyperlink" Target="https://www.nilc.org/resources/protecting-immigrant-students-employees-guidelines-for-higher-education-institutions/" TargetMode="External"/><Relationship Id="rId9" Type="http://schemas.openxmlformats.org/officeDocument/2006/relationships/hyperlink" Target="https://www.nilc.org/wp-content/uploads/2025/01/Plyler-and-Data-Collection-Dec._2024-003.pdf"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maldef.org/resources/know-your-rights/" TargetMode="External"/><Relationship Id="rId7"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aclu.org/know-your-rights/immigrants-rights" TargetMode="External"/><Relationship Id="rId4" Type="http://schemas.openxmlformats.org/officeDocument/2006/relationships/hyperlink" Target="https://www.maldef.org/resources/40th-anniversary-of-plyler-v-doe/"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www.teachhumanrights.com/" TargetMode="External"/><Relationship Id="rId3" Type="http://schemas.openxmlformats.org/officeDocument/2006/relationships/hyperlink" Target="https://www.colorincolorado.org/immigration/curriculum" TargetMode="External"/><Relationship Id="rId7" Type="http://schemas.openxmlformats.org/officeDocument/2006/relationships/hyperlink" Target="https://www.youtube.com/watch?v=dMDk5LgfCAY"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enriquesjourney.com/educators-students/middle-school/" TargetMode="External"/><Relationship Id="rId11" Type="http://schemas.openxmlformats.org/officeDocument/2006/relationships/image" Target="../media/image56.png"/><Relationship Id="rId5" Type="http://schemas.openxmlformats.org/officeDocument/2006/relationships/hyperlink" Target="https://laii.unm.edu/info/k-12-educators/assets/documents/literature-guides/pancho-rabbit-educators-guide.pdf" TargetMode="External"/><Relationship Id="rId10" Type="http://schemas.openxmlformats.org/officeDocument/2006/relationships/hyperlink" Target="https://www.youtube.com/watch?v=IUZNJ69ZoNk" TargetMode="External"/><Relationship Id="rId4" Type="http://schemas.openxmlformats.org/officeDocument/2006/relationships/hyperlink" Target="https://onedrive.live.com/?authkey=!AB4HWwNCb5IbDgE&amp;id=B956CF0FA42A2504!546&amp;cid=B956CF0FA42A2504" TargetMode="External"/><Relationship Id="rId9" Type="http://schemas.openxmlformats.org/officeDocument/2006/relationships/hyperlink" Target="https://sharemylesson.com/collections/immigration-lesson-plans"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hyperlink" Target="http://coloursofus.com/multicultural-picture-books-immigration" TargetMode="External"/><Relationship Id="rId7" Type="http://schemas.openxmlformats.org/officeDocument/2006/relationships/hyperlink" Target="https://www.nea.org/professional-excellence/student-engagement/read-across-america/find-your-book?theme=421&amp;"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fbmarketplace.org" TargetMode="External"/><Relationship Id="rId5" Type="http://schemas.openxmlformats.org/officeDocument/2006/relationships/hyperlink" Target="https://geekdad.com/2017/01/13-books-children-activism/" TargetMode="External"/><Relationship Id="rId4" Type="http://schemas.openxmlformats.org/officeDocument/2006/relationships/hyperlink" Target="http://www.readbrightly.com/books-about-immigration-for-kids/"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pbslearningmedia.org/search/?q=immigration&amp;rank_by=recency&amp;page=1" TargetMode="External"/><Relationship Id="rId3" Type="http://schemas.openxmlformats.org/officeDocument/2006/relationships/hyperlink" Target="http://www.colorincolorado.org/ell-basics/serving-and-supporting-immigrant-students-information-schools" TargetMode="External"/><Relationship Id="rId7" Type="http://schemas.openxmlformats.org/officeDocument/2006/relationships/hyperlink" Target="bit.ly/1WRXcEb"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www.tolerance.org/magazine/number-55-spring-2017/feature/immigrant-and-refugee-children-guide-educators-and-school-su" TargetMode="External"/><Relationship Id="rId5" Type="http://schemas.openxmlformats.org/officeDocument/2006/relationships/hyperlink" Target="https://www.justice.gov/eoir/list-pro-bono-legal-service-providers" TargetMode="External"/><Relationship Id="rId4" Type="http://schemas.openxmlformats.org/officeDocument/2006/relationships/hyperlink" Target="https://web.archive.org/web/20250217032709/https:/www.ed.gov/sites/ed/files/about/overview/focus/supporting-undocumented-youth.pdf" TargetMode="External"/><Relationship Id="rId9" Type="http://schemas.openxmlformats.org/officeDocument/2006/relationships/hyperlink" Target="http://www.klru.org/blog/2017/02/for-immigrant-children-or-children-of-immigrants-para-los-ninos-inmigrantes-o-los-hijos-de-inmigrantes/#espano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s://www.adminrelief.org/legalhel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180236" y="859714"/>
            <a:ext cx="8724899" cy="954900"/>
          </a:xfrm>
          <a:prstGeom prst="rect">
            <a:avLst/>
          </a:prstGeom>
        </p:spPr>
        <p:txBody>
          <a:bodyPr lIns="91425" tIns="91425" rIns="91425" bIns="91425" anchor="b" anchorCtr="0">
            <a:noAutofit/>
          </a:bodyPr>
          <a:lstStyle/>
          <a:p>
            <a:pPr lvl="0" algn="ctr" rtl="0">
              <a:spcBef>
                <a:spcPts val="0"/>
              </a:spcBef>
              <a:buNone/>
            </a:pPr>
            <a:r>
              <a:rPr lang="en" sz="3200" b="1" dirty="0"/>
              <a:t>Supporting Immigrant Students &amp; Families </a:t>
            </a:r>
          </a:p>
          <a:p>
            <a:pPr lvl="0" algn="ctr">
              <a:spcBef>
                <a:spcPts val="0"/>
              </a:spcBef>
              <a:buNone/>
            </a:pPr>
            <a:r>
              <a:rPr lang="en" sz="3200" b="1" dirty="0"/>
              <a:t>Training for Educators</a:t>
            </a:r>
          </a:p>
        </p:txBody>
      </p:sp>
      <p:sp>
        <p:nvSpPr>
          <p:cNvPr id="68" name="Shape 68"/>
          <p:cNvSpPr txBox="1">
            <a:spLocks noGrp="1"/>
          </p:cNvSpPr>
          <p:nvPr>
            <p:ph type="subTitle" idx="1"/>
          </p:nvPr>
        </p:nvSpPr>
        <p:spPr>
          <a:xfrm>
            <a:off x="634954" y="3983859"/>
            <a:ext cx="8222100" cy="432900"/>
          </a:xfrm>
          <a:prstGeom prst="rect">
            <a:avLst/>
          </a:prstGeom>
        </p:spPr>
        <p:txBody>
          <a:bodyPr lIns="91425" tIns="91425" rIns="91425" bIns="91425" anchor="t" anchorCtr="0">
            <a:noAutofit/>
          </a:bodyPr>
          <a:lstStyle/>
          <a:p>
            <a:pPr lvl="0" algn="ctr">
              <a:spcBef>
                <a:spcPts val="0"/>
              </a:spcBef>
              <a:buNone/>
            </a:pPr>
            <a:r>
              <a:rPr lang="en" sz="1200" dirty="0">
                <a:solidFill>
                  <a:schemeClr val="bg2">
                    <a:lumMod val="50000"/>
                  </a:schemeClr>
                </a:solidFill>
              </a:rPr>
              <a:t>Presenter Name</a:t>
            </a:r>
          </a:p>
          <a:p>
            <a:pPr lvl="0" algn="ctr">
              <a:spcBef>
                <a:spcPts val="0"/>
              </a:spcBef>
              <a:buNone/>
            </a:pPr>
            <a:r>
              <a:rPr lang="en" sz="1200" dirty="0">
                <a:solidFill>
                  <a:schemeClr val="bg2">
                    <a:lumMod val="50000"/>
                  </a:schemeClr>
                </a:solidFill>
              </a:rPr>
              <a:t>Local Union</a:t>
            </a:r>
          </a:p>
        </p:txBody>
      </p:sp>
      <p:sp>
        <p:nvSpPr>
          <p:cNvPr id="69" name="Shape 69"/>
          <p:cNvSpPr txBox="1"/>
          <p:nvPr/>
        </p:nvSpPr>
        <p:spPr>
          <a:xfrm>
            <a:off x="6681225" y="3084575"/>
            <a:ext cx="7022700" cy="8193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70" name="Shape 70"/>
          <p:cNvPicPr preferRelativeResize="0"/>
          <p:nvPr/>
        </p:nvPicPr>
        <p:blipFill>
          <a:blip r:embed="rId3">
            <a:alphaModFix/>
          </a:blip>
          <a:stretch>
            <a:fillRect/>
          </a:stretch>
        </p:blipFill>
        <p:spPr>
          <a:xfrm>
            <a:off x="2758441" y="2320881"/>
            <a:ext cx="3822630" cy="1662277"/>
          </a:xfrm>
          <a:prstGeom prst="rect">
            <a:avLst/>
          </a:prstGeom>
          <a:noFill/>
          <a:ln>
            <a:noFill/>
          </a:ln>
        </p:spPr>
      </p:pic>
      <p:pic>
        <p:nvPicPr>
          <p:cNvPr id="71" name="Shape 71"/>
          <p:cNvPicPr preferRelativeResize="0"/>
          <p:nvPr/>
        </p:nvPicPr>
        <p:blipFill>
          <a:blip r:embed="rId4">
            <a:alphaModFix/>
          </a:blip>
          <a:stretch>
            <a:fillRect/>
          </a:stretch>
        </p:blipFill>
        <p:spPr>
          <a:xfrm>
            <a:off x="166252" y="4628108"/>
            <a:ext cx="960595" cy="395101"/>
          </a:xfrm>
          <a:prstGeom prst="rect">
            <a:avLst/>
          </a:prstGeom>
          <a:noFill/>
          <a:ln>
            <a:noFill/>
          </a:ln>
        </p:spPr>
      </p:pic>
      <p:sp>
        <p:nvSpPr>
          <p:cNvPr id="2" name="TextBox 1"/>
          <p:cNvSpPr txBox="1"/>
          <p:nvPr/>
        </p:nvSpPr>
        <p:spPr>
          <a:xfrm>
            <a:off x="1148713" y="4597372"/>
            <a:ext cx="5899787" cy="461665"/>
          </a:xfrm>
          <a:prstGeom prst="rect">
            <a:avLst/>
          </a:prstGeom>
          <a:noFill/>
        </p:spPr>
        <p:txBody>
          <a:bodyPr wrap="square" rtlCol="0">
            <a:spAutoFit/>
          </a:bodyPr>
          <a:lstStyle/>
          <a:p>
            <a:r>
              <a:rPr lang="en-US" sz="800" b="1" dirty="0">
                <a:solidFill>
                  <a:schemeClr val="bg1"/>
                </a:solidFill>
              </a:rPr>
              <a:t>This presentation was adapted from Education Austin’s series of Know Your Rights trainings for educators.</a:t>
            </a:r>
          </a:p>
          <a:p>
            <a:r>
              <a:rPr lang="en-US" sz="800" b="1" dirty="0">
                <a:solidFill>
                  <a:schemeClr val="bg1"/>
                </a:solidFill>
              </a:rPr>
              <a:t>We are grateful to Education Austin and Montserrat Garibay for sharing this important resource and for their continued commitment in supporting immigrant students and families </a:t>
            </a:r>
          </a:p>
        </p:txBody>
      </p:sp>
      <p:sp>
        <p:nvSpPr>
          <p:cNvPr id="3" name="TextBox 2"/>
          <p:cNvSpPr txBox="1"/>
          <p:nvPr/>
        </p:nvSpPr>
        <p:spPr>
          <a:xfrm>
            <a:off x="3452191" y="437322"/>
            <a:ext cx="2587626" cy="307777"/>
          </a:xfrm>
          <a:prstGeom prst="rect">
            <a:avLst/>
          </a:prstGeom>
          <a:noFill/>
        </p:spPr>
        <p:txBody>
          <a:bodyPr wrap="square" rtlCol="0">
            <a:spAutoFit/>
          </a:bodyPr>
          <a:lstStyle/>
          <a:p>
            <a:r>
              <a:rPr lang="en-US" dirty="0"/>
              <a:t>[Your Local Union Logo Here]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071" y="4628108"/>
            <a:ext cx="1663769" cy="404388"/>
          </a:xfrm>
          <a:prstGeom prst="rect">
            <a:avLst/>
          </a:prstGeom>
        </p:spPr>
      </p:pic>
      <p:sp>
        <p:nvSpPr>
          <p:cNvPr id="5" name="Shape 68">
            <a:extLst>
              <a:ext uri="{FF2B5EF4-FFF2-40B4-BE49-F238E27FC236}">
                <a16:creationId xmlns:a16="http://schemas.microsoft.com/office/drawing/2014/main" id="{64B3BAA5-F77A-5BC7-0CF2-15D236982971}"/>
              </a:ext>
            </a:extLst>
          </p:cNvPr>
          <p:cNvSpPr txBox="1">
            <a:spLocks/>
          </p:cNvSpPr>
          <p:nvPr/>
        </p:nvSpPr>
        <p:spPr>
          <a:xfrm>
            <a:off x="431635" y="1778777"/>
            <a:ext cx="8222100" cy="432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9pPr>
          </a:lstStyle>
          <a:p>
            <a:pPr algn="ctr"/>
            <a:r>
              <a:rPr lang="en" sz="1200" b="1" dirty="0">
                <a:solidFill>
                  <a:srgbClr val="000000"/>
                </a:solidFill>
              </a:rPr>
              <a:t>Updated February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71900" y="495300"/>
            <a:ext cx="8222100" cy="1011125"/>
          </a:xfrm>
          <a:prstGeom prst="rect">
            <a:avLst/>
          </a:prstGeom>
        </p:spPr>
        <p:txBody>
          <a:bodyPr lIns="91425" tIns="91425" rIns="91425" bIns="91425" anchor="b" anchorCtr="0">
            <a:noAutofit/>
          </a:bodyPr>
          <a:lstStyle/>
          <a:p>
            <a:pPr lvl="0">
              <a:spcBef>
                <a:spcPts val="0"/>
              </a:spcBef>
              <a:buNone/>
            </a:pPr>
            <a:r>
              <a:rPr lang="en" dirty="0"/>
              <a:t>Public schools are required to follow federal law regarding the privacy of student data</a:t>
            </a:r>
          </a:p>
        </p:txBody>
      </p:sp>
      <p:sp>
        <p:nvSpPr>
          <p:cNvPr id="124" name="Shape 124"/>
          <p:cNvSpPr txBox="1">
            <a:spLocks noGrp="1"/>
          </p:cNvSpPr>
          <p:nvPr>
            <p:ph type="body" idx="1"/>
          </p:nvPr>
        </p:nvSpPr>
        <p:spPr>
          <a:xfrm>
            <a:off x="312452" y="1856097"/>
            <a:ext cx="4106100" cy="2710200"/>
          </a:xfrm>
          <a:prstGeom prst="rect">
            <a:avLst/>
          </a:prstGeom>
        </p:spPr>
        <p:txBody>
          <a:bodyPr lIns="91425" tIns="91425" rIns="91425" bIns="91425" anchor="t" anchorCtr="0">
            <a:noAutofit/>
          </a:bodyPr>
          <a:lstStyle/>
          <a:p>
            <a:pPr marL="457200" lvl="0" indent="-228600"/>
            <a:r>
              <a:rPr lang="en" dirty="0"/>
              <a:t>Under the Family Educational Rights and Privacy Act (FERPA), schools are prohibited from providing information from a student’s file to federal immigration agents. </a:t>
            </a:r>
            <a:r>
              <a:rPr lang="en-US" dirty="0"/>
              <a:t>The school, however, may release ‘directory’ information, such as  a student’s place of birth, and information that is requested under a judicial order or lawfully issued subpoena.</a:t>
            </a:r>
            <a:endParaRPr lang="en" dirty="0"/>
          </a:p>
          <a:p>
            <a:pPr marL="457200" lvl="0" indent="-228600" rtl="0">
              <a:spcBef>
                <a:spcPts val="0"/>
              </a:spcBef>
            </a:pPr>
            <a:r>
              <a:rPr lang="en" dirty="0"/>
              <a:t>For more on FERPA: </a:t>
            </a:r>
            <a:r>
              <a:rPr lang="en" dirty="0">
                <a:solidFill>
                  <a:srgbClr val="FF0000"/>
                </a:solidFill>
                <a:hlinkClick r:id="rId3"/>
              </a:rPr>
              <a:t>Archived Dept. of Ed. Guide for Parents (July 2021)</a:t>
            </a:r>
            <a:endParaRPr lang="en" dirty="0">
              <a:solidFill>
                <a:srgbClr val="000000"/>
              </a:solidFill>
            </a:endParaRPr>
          </a:p>
        </p:txBody>
      </p:sp>
      <p:pic>
        <p:nvPicPr>
          <p:cNvPr id="125" name="Shape 125"/>
          <p:cNvPicPr preferRelativeResize="0"/>
          <p:nvPr/>
        </p:nvPicPr>
        <p:blipFill>
          <a:blip r:embed="rId4">
            <a:alphaModFix/>
          </a:blip>
          <a:stretch>
            <a:fillRect/>
          </a:stretch>
        </p:blipFill>
        <p:spPr>
          <a:xfrm>
            <a:off x="5220976" y="2098651"/>
            <a:ext cx="3069857" cy="2710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71900" y="1158124"/>
            <a:ext cx="8222100" cy="483931"/>
          </a:xfrm>
          <a:prstGeom prst="rect">
            <a:avLst/>
          </a:prstGeom>
        </p:spPr>
        <p:txBody>
          <a:bodyPr lIns="91425" tIns="91425" rIns="91425" bIns="91425" anchor="b" anchorCtr="0">
            <a:noAutofit/>
          </a:bodyPr>
          <a:lstStyle/>
          <a:p>
            <a:pPr lvl="0">
              <a:spcBef>
                <a:spcPts val="0"/>
              </a:spcBef>
              <a:buNone/>
            </a:pPr>
            <a:r>
              <a:rPr lang="en" sz="2400" dirty="0">
                <a:solidFill>
                  <a:schemeClr val="bg1"/>
                </a:solidFill>
              </a:rPr>
              <a:t>The Trump Administration rescinded the “sensitive locations” memo that had previously required ICE officers and agents to refrain from enforcement actions on a</a:t>
            </a:r>
            <a:r>
              <a:rPr lang="en-US" sz="2400" dirty="0" err="1">
                <a:solidFill>
                  <a:schemeClr val="bg1"/>
                </a:solidFill>
              </a:rPr>
              <a:t>nd</a:t>
            </a:r>
            <a:r>
              <a:rPr lang="en" sz="2400" dirty="0">
                <a:solidFill>
                  <a:schemeClr val="bg1"/>
                </a:solidFill>
              </a:rPr>
              <a:t> around school campuses</a:t>
            </a:r>
          </a:p>
        </p:txBody>
      </p:sp>
      <p:sp>
        <p:nvSpPr>
          <p:cNvPr id="117" name="Shape 117">
            <a:hlinkClick r:id="rId3"/>
          </p:cNvPr>
          <p:cNvSpPr txBox="1">
            <a:spLocks noGrp="1"/>
          </p:cNvSpPr>
          <p:nvPr>
            <p:ph type="body" idx="1"/>
          </p:nvPr>
        </p:nvSpPr>
        <p:spPr>
          <a:xfrm>
            <a:off x="4838160" y="1807547"/>
            <a:ext cx="3999900" cy="2832900"/>
          </a:xfrm>
          <a:prstGeom prst="rect">
            <a:avLst/>
          </a:prstGeom>
        </p:spPr>
        <p:txBody>
          <a:bodyPr lIns="91425" tIns="91425" rIns="91425" bIns="91425" anchor="t" anchorCtr="0">
            <a:noAutofit/>
          </a:bodyPr>
          <a:lstStyle/>
          <a:p>
            <a:pPr marL="228600" lvl="0" rtl="0">
              <a:spcBef>
                <a:spcPts val="0"/>
              </a:spcBef>
            </a:pPr>
            <a:r>
              <a:rPr lang="en" dirty="0">
                <a:solidFill>
                  <a:schemeClr val="tx2"/>
                </a:solidFill>
              </a:rPr>
              <a:t>Sensitive locations previously included:</a:t>
            </a:r>
          </a:p>
          <a:p>
            <a:pPr marL="514350" lvl="0" indent="-285750" rtl="0">
              <a:spcBef>
                <a:spcPts val="0"/>
              </a:spcBef>
              <a:spcAft>
                <a:spcPts val="600"/>
              </a:spcAft>
              <a:buFont typeface="Arial" panose="020B0604020202020204" pitchFamily="34" charset="0"/>
              <a:buChar char="•"/>
            </a:pPr>
            <a:r>
              <a:rPr lang="en" dirty="0">
                <a:solidFill>
                  <a:schemeClr val="tx2"/>
                </a:solidFill>
              </a:rPr>
              <a:t>Schools, colleges, universities and other institutions of learning</a:t>
            </a:r>
          </a:p>
          <a:p>
            <a:pPr marL="514350" lvl="0" indent="-285750" rtl="0">
              <a:spcBef>
                <a:spcPts val="0"/>
              </a:spcBef>
              <a:spcAft>
                <a:spcPts val="600"/>
              </a:spcAft>
              <a:buFont typeface="Arial" panose="020B0604020202020204" pitchFamily="34" charset="0"/>
              <a:buChar char="•"/>
            </a:pPr>
            <a:r>
              <a:rPr lang="en" dirty="0">
                <a:solidFill>
                  <a:schemeClr val="tx2"/>
                </a:solidFill>
              </a:rPr>
              <a:t>Hospitals</a:t>
            </a:r>
          </a:p>
          <a:p>
            <a:pPr marL="514350" lvl="0" indent="-285750" rtl="0">
              <a:spcBef>
                <a:spcPts val="0"/>
              </a:spcBef>
              <a:spcAft>
                <a:spcPts val="600"/>
              </a:spcAft>
              <a:buFont typeface="Arial" panose="020B0604020202020204" pitchFamily="34" charset="0"/>
              <a:buChar char="•"/>
            </a:pPr>
            <a:r>
              <a:rPr lang="en" dirty="0">
                <a:solidFill>
                  <a:schemeClr val="tx2"/>
                </a:solidFill>
              </a:rPr>
              <a:t>Churches, synagogues, mosques and other institutions of worship</a:t>
            </a:r>
          </a:p>
          <a:p>
            <a:pPr marL="514350" lvl="0" indent="-285750" rtl="0">
              <a:spcBef>
                <a:spcPts val="0"/>
              </a:spcBef>
              <a:spcAft>
                <a:spcPts val="600"/>
              </a:spcAft>
              <a:buFont typeface="Arial" panose="020B0604020202020204" pitchFamily="34" charset="0"/>
              <a:buChar char="•"/>
            </a:pPr>
            <a:r>
              <a:rPr lang="en" dirty="0">
                <a:solidFill>
                  <a:schemeClr val="tx2"/>
                </a:solidFill>
              </a:rPr>
              <a:t>Funerals, weddings, and other public religious ceremonies</a:t>
            </a:r>
          </a:p>
          <a:p>
            <a:pPr marL="514350" lvl="0" indent="-285750" rtl="0">
              <a:spcBef>
                <a:spcPts val="0"/>
              </a:spcBef>
              <a:spcAft>
                <a:spcPts val="600"/>
              </a:spcAft>
              <a:buFont typeface="Arial" panose="020B0604020202020204" pitchFamily="34" charset="0"/>
              <a:buChar char="•"/>
            </a:pPr>
            <a:r>
              <a:rPr lang="en" dirty="0">
                <a:solidFill>
                  <a:schemeClr val="tx2"/>
                </a:solidFill>
              </a:rPr>
              <a:t>Public demonstrations, such as marches, rallies or parade</a:t>
            </a:r>
          </a:p>
        </p:txBody>
      </p:sp>
      <p:sp>
        <p:nvSpPr>
          <p:cNvPr id="2" name="TextBox 1"/>
          <p:cNvSpPr txBox="1"/>
          <p:nvPr/>
        </p:nvSpPr>
        <p:spPr>
          <a:xfrm>
            <a:off x="305940" y="3765608"/>
            <a:ext cx="3467100" cy="923330"/>
          </a:xfrm>
          <a:prstGeom prst="rect">
            <a:avLst/>
          </a:prstGeom>
          <a:noFill/>
        </p:spPr>
        <p:txBody>
          <a:bodyPr wrap="square" rtlCol="0">
            <a:spAutoFit/>
          </a:bodyPr>
          <a:lstStyle/>
          <a:p>
            <a:endParaRPr lang="en-US" sz="1800" dirty="0">
              <a:solidFill>
                <a:schemeClr val="tx2"/>
              </a:solidFill>
            </a:endParaRPr>
          </a:p>
          <a:p>
            <a:r>
              <a:rPr lang="en-US" sz="1800" dirty="0">
                <a:solidFill>
                  <a:schemeClr val="tx2"/>
                </a:solidFill>
                <a:latin typeface="Roboto"/>
                <a:ea typeface="Roboto"/>
                <a:cs typeface="Roboto"/>
                <a:sym typeface="Roboto"/>
              </a:rPr>
              <a:t>Lawsuits regarding the memo’s rescission are pending.</a:t>
            </a:r>
          </a:p>
        </p:txBody>
      </p:sp>
      <p:pic>
        <p:nvPicPr>
          <p:cNvPr id="1027" name="Picture 3" descr="C:\Users\SLUONGO\AppData\Local\Microsoft\Windows\Temporary Internet Files\Content.IE5\D2IMECSQ\Question_mark_(black_on_whit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582" y="1856038"/>
            <a:ext cx="1518036" cy="1917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dirty="0"/>
              <a:t>Schools should be...</a:t>
            </a:r>
          </a:p>
        </p:txBody>
      </p:sp>
      <p:sp>
        <p:nvSpPr>
          <p:cNvPr id="131" name="Shape 131"/>
          <p:cNvSpPr txBox="1">
            <a:spLocks noGrp="1"/>
          </p:cNvSpPr>
          <p:nvPr>
            <p:ph type="body" idx="1"/>
          </p:nvPr>
        </p:nvSpPr>
        <p:spPr>
          <a:xfrm>
            <a:off x="471900" y="1919075"/>
            <a:ext cx="3999900" cy="2710199"/>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sz="1800" dirty="0">
                <a:solidFill>
                  <a:srgbClr val="00B0F0"/>
                </a:solidFill>
                <a:hlinkClick r:id="rId3">
                  <a:extLst>
                    <a:ext uri="{A12FA001-AC4F-418D-AE19-62706E023703}">
                      <ahyp:hlinkClr xmlns:ahyp="http://schemas.microsoft.com/office/drawing/2018/hyperlinkcolor" val="tx"/>
                    </a:ext>
                  </a:extLst>
                </a:hlinkClick>
              </a:rPr>
              <a:t>Safe Zones</a:t>
            </a:r>
            <a:endParaRPr lang="en" sz="1800" dirty="0">
              <a:solidFill>
                <a:srgbClr val="00B0F0"/>
              </a:solidFill>
            </a:endParaRPr>
          </a:p>
          <a:p>
            <a:pPr marL="514350" lvl="0" indent="-285750" rtl="0">
              <a:spcBef>
                <a:spcPts val="0"/>
              </a:spcBef>
              <a:buFont typeface="Arial" panose="020B0604020202020204" pitchFamily="34" charset="0"/>
              <a:buChar char="•"/>
            </a:pPr>
            <a:r>
              <a:rPr lang="en" sz="1800" dirty="0"/>
              <a:t>Welcoming places of learning</a:t>
            </a:r>
          </a:p>
          <a:p>
            <a:pPr marL="514350" lvl="0" indent="-285750" rtl="0">
              <a:spcBef>
                <a:spcPts val="0"/>
              </a:spcBef>
              <a:buFont typeface="Arial" panose="020B0604020202020204" pitchFamily="34" charset="0"/>
              <a:buChar char="•"/>
            </a:pPr>
            <a:r>
              <a:rPr lang="en" sz="1800" dirty="0"/>
              <a:t>Free from racism, discrimination and threats of deportation</a:t>
            </a:r>
          </a:p>
          <a:p>
            <a:pPr marL="514350" lvl="0" indent="-285750" rtl="0">
              <a:spcBef>
                <a:spcPts val="0"/>
              </a:spcBef>
              <a:buFont typeface="Arial" panose="020B0604020202020204" pitchFamily="34" charset="0"/>
              <a:buChar char="•"/>
            </a:pPr>
            <a:r>
              <a:rPr lang="en" sz="1800" dirty="0"/>
              <a:t>R</a:t>
            </a:r>
            <a:r>
              <a:rPr lang="en-US" sz="1800" dirty="0"/>
              <a:t>e</a:t>
            </a:r>
            <a:r>
              <a:rPr lang="en" sz="1800" dirty="0"/>
              <a:t>sponsible for ensuring the safety and well-being of all their students. </a:t>
            </a:r>
          </a:p>
        </p:txBody>
      </p:sp>
      <p:pic>
        <p:nvPicPr>
          <p:cNvPr id="132" name="Shape 132"/>
          <p:cNvPicPr preferRelativeResize="0"/>
          <p:nvPr/>
        </p:nvPicPr>
        <p:blipFill>
          <a:blip r:embed="rId4">
            <a:alphaModFix/>
          </a:blip>
          <a:stretch>
            <a:fillRect/>
          </a:stretch>
        </p:blipFill>
        <p:spPr>
          <a:xfrm>
            <a:off x="5035845" y="1685325"/>
            <a:ext cx="3658154" cy="3458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504" y="51880"/>
            <a:ext cx="8222100" cy="2211422"/>
          </a:xfrm>
        </p:spPr>
        <p:txBody>
          <a:bodyPr/>
          <a:lstStyle/>
          <a:p>
            <a:pPr lvl="0"/>
            <a:r>
              <a:rPr lang="en" sz="7200" b="1" dirty="0"/>
              <a:t>What You Can Do</a:t>
            </a:r>
            <a:br>
              <a:rPr lang="en" b="1" dirty="0"/>
            </a:br>
            <a:endParaRPr lang="en-US" dirty="0"/>
          </a:p>
        </p:txBody>
      </p:sp>
      <p:sp>
        <p:nvSpPr>
          <p:cNvPr id="3" name="Text Placeholder 2"/>
          <p:cNvSpPr>
            <a:spLocks noGrp="1"/>
          </p:cNvSpPr>
          <p:nvPr>
            <p:ph type="body" idx="1"/>
          </p:nvPr>
        </p:nvSpPr>
        <p:spPr>
          <a:xfrm>
            <a:off x="495396" y="2117829"/>
            <a:ext cx="7997649" cy="2710199"/>
          </a:xfrm>
        </p:spPr>
        <p:txBody>
          <a:bodyPr/>
          <a:lstStyle/>
          <a:p>
            <a:pPr algn="ctr"/>
            <a:r>
              <a:rPr lang="en" sz="3600" dirty="0"/>
              <a:t>How educators can work with allies to ensure that their colleagues, students, and communites have the information a</a:t>
            </a:r>
            <a:r>
              <a:rPr lang="en-US" sz="3600" dirty="0" err="1"/>
              <a:t>nd</a:t>
            </a:r>
            <a:r>
              <a:rPr lang="en" sz="3600" dirty="0"/>
              <a:t> resources they need.  </a:t>
            </a:r>
            <a:endParaRPr lang="en-US" sz="3600" b="1" dirty="0"/>
          </a:p>
        </p:txBody>
      </p:sp>
    </p:spTree>
    <p:extLst>
      <p:ext uri="{BB962C8B-B14F-4D97-AF65-F5344CB8AC3E}">
        <p14:creationId xmlns:p14="http://schemas.microsoft.com/office/powerpoint/2010/main" val="3930680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74850" y="1717325"/>
            <a:ext cx="2310000" cy="2251200"/>
          </a:xfrm>
          <a:prstGeom prst="rect">
            <a:avLst/>
          </a:prstGeom>
        </p:spPr>
        <p:txBody>
          <a:bodyPr lIns="91425" tIns="91425" rIns="91425" bIns="91425" anchor="b" anchorCtr="0">
            <a:noAutofit/>
          </a:bodyPr>
          <a:lstStyle/>
          <a:p>
            <a:pPr lvl="0">
              <a:spcBef>
                <a:spcPts val="0"/>
              </a:spcBef>
              <a:buNone/>
            </a:pPr>
            <a:r>
              <a:rPr lang="en" dirty="0"/>
              <a:t>Inform students and their families of their rights</a:t>
            </a:r>
          </a:p>
        </p:txBody>
      </p:sp>
      <p:pic>
        <p:nvPicPr>
          <p:cNvPr id="160" name="Shape 160"/>
          <p:cNvPicPr preferRelativeResize="0"/>
          <p:nvPr/>
        </p:nvPicPr>
        <p:blipFill>
          <a:blip r:embed="rId3">
            <a:alphaModFix/>
          </a:blip>
          <a:stretch>
            <a:fillRect/>
          </a:stretch>
        </p:blipFill>
        <p:spPr>
          <a:xfrm>
            <a:off x="4127674" y="1211375"/>
            <a:ext cx="3831410" cy="3263100"/>
          </a:xfrm>
          <a:prstGeom prst="rect">
            <a:avLst/>
          </a:prstGeom>
          <a:noFill/>
          <a:ln>
            <a:noFill/>
          </a:ln>
        </p:spPr>
      </p:pic>
      <p:sp>
        <p:nvSpPr>
          <p:cNvPr id="161" name="Shape 161"/>
          <p:cNvSpPr txBox="1"/>
          <p:nvPr/>
        </p:nvSpPr>
        <p:spPr>
          <a:xfrm>
            <a:off x="1133850" y="731500"/>
            <a:ext cx="1048500" cy="1146000"/>
          </a:xfrm>
          <a:prstGeom prst="rect">
            <a:avLst/>
          </a:prstGeom>
          <a:noFill/>
          <a:ln>
            <a:noFill/>
          </a:ln>
        </p:spPr>
        <p:txBody>
          <a:bodyPr lIns="91425" tIns="91425" rIns="91425" bIns="91425" anchor="t" anchorCtr="0">
            <a:noAutofit/>
          </a:bodyPr>
          <a:lstStyle/>
          <a:p>
            <a:pPr lvl="0">
              <a:spcBef>
                <a:spcPts val="0"/>
              </a:spcBef>
              <a:buNone/>
            </a:pPr>
            <a:r>
              <a:rPr lang="en" sz="10000">
                <a:latin typeface="Alfa Slab One"/>
                <a:ea typeface="Alfa Slab One"/>
                <a:cs typeface="Alfa Slab One"/>
                <a:sym typeface="Alfa Slab One"/>
              </a:rPr>
              <a:t>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226075" y="357800"/>
            <a:ext cx="2808000" cy="1202700"/>
          </a:xfrm>
          <a:prstGeom prst="rect">
            <a:avLst/>
          </a:prstGeom>
        </p:spPr>
        <p:txBody>
          <a:bodyPr lIns="91425" tIns="91425" rIns="91425" bIns="91425" anchor="b" anchorCtr="0">
            <a:noAutofit/>
          </a:bodyPr>
          <a:lstStyle/>
          <a:p>
            <a:pPr lvl="0" algn="ctr">
              <a:spcBef>
                <a:spcPts val="0"/>
              </a:spcBef>
              <a:buNone/>
            </a:pPr>
            <a:r>
              <a:rPr lang="en" sz="10000">
                <a:solidFill>
                  <a:srgbClr val="000000"/>
                </a:solidFill>
                <a:latin typeface="Alfa Slab One"/>
                <a:ea typeface="Alfa Slab One"/>
                <a:cs typeface="Alfa Slab One"/>
                <a:sym typeface="Alfa Slab One"/>
              </a:rPr>
              <a:t>2</a:t>
            </a:r>
          </a:p>
        </p:txBody>
      </p:sp>
      <p:sp>
        <p:nvSpPr>
          <p:cNvPr id="167" name="Shape 167"/>
          <p:cNvSpPr txBox="1">
            <a:spLocks noGrp="1"/>
          </p:cNvSpPr>
          <p:nvPr>
            <p:ph type="body" idx="1"/>
          </p:nvPr>
        </p:nvSpPr>
        <p:spPr>
          <a:xfrm>
            <a:off x="226075" y="1421954"/>
            <a:ext cx="2808000" cy="3163500"/>
          </a:xfrm>
          <a:prstGeom prst="rect">
            <a:avLst/>
          </a:prstGeom>
        </p:spPr>
        <p:txBody>
          <a:bodyPr lIns="91425" tIns="91425" rIns="91425" bIns="91425" anchor="t" anchorCtr="0">
            <a:noAutofit/>
          </a:bodyPr>
          <a:lstStyle/>
          <a:p>
            <a:pPr lvl="0">
              <a:spcBef>
                <a:spcPts val="0"/>
              </a:spcBef>
              <a:buNone/>
            </a:pPr>
            <a:r>
              <a:rPr lang="en" sz="2400" dirty="0"/>
              <a:t>Stress the importance of taking proactive steps to ensure the safety and well-being of children in school and at home</a:t>
            </a:r>
          </a:p>
        </p:txBody>
      </p:sp>
      <p:pic>
        <p:nvPicPr>
          <p:cNvPr id="168" name="Shape 168"/>
          <p:cNvPicPr preferRelativeResize="0"/>
          <p:nvPr/>
        </p:nvPicPr>
        <p:blipFill>
          <a:blip r:embed="rId3">
            <a:alphaModFix/>
          </a:blip>
          <a:stretch>
            <a:fillRect/>
          </a:stretch>
        </p:blipFill>
        <p:spPr>
          <a:xfrm>
            <a:off x="3970264" y="780174"/>
            <a:ext cx="4846361" cy="31634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226075" y="357800"/>
            <a:ext cx="2808000" cy="1275900"/>
          </a:xfrm>
          <a:prstGeom prst="rect">
            <a:avLst/>
          </a:prstGeom>
        </p:spPr>
        <p:txBody>
          <a:bodyPr lIns="91425" tIns="91425" rIns="91425" bIns="91425" anchor="b" anchorCtr="0">
            <a:noAutofit/>
          </a:bodyPr>
          <a:lstStyle/>
          <a:p>
            <a:pPr lvl="0" algn="ctr">
              <a:spcBef>
                <a:spcPts val="0"/>
              </a:spcBef>
              <a:buNone/>
            </a:pPr>
            <a:r>
              <a:rPr lang="en" sz="10000">
                <a:solidFill>
                  <a:srgbClr val="000000"/>
                </a:solidFill>
                <a:latin typeface="Alfa Slab One"/>
                <a:ea typeface="Alfa Slab One"/>
                <a:cs typeface="Alfa Slab One"/>
                <a:sym typeface="Alfa Slab One"/>
              </a:rPr>
              <a:t>3</a:t>
            </a:r>
          </a:p>
        </p:txBody>
      </p:sp>
      <p:sp>
        <p:nvSpPr>
          <p:cNvPr id="174" name="Shape 174"/>
          <p:cNvSpPr txBox="1">
            <a:spLocks noGrp="1"/>
          </p:cNvSpPr>
          <p:nvPr>
            <p:ph type="body" idx="1"/>
          </p:nvPr>
        </p:nvSpPr>
        <p:spPr>
          <a:xfrm>
            <a:off x="226075" y="1409250"/>
            <a:ext cx="3004800" cy="2325000"/>
          </a:xfrm>
          <a:prstGeom prst="rect">
            <a:avLst/>
          </a:prstGeom>
        </p:spPr>
        <p:txBody>
          <a:bodyPr lIns="91425" tIns="91425" rIns="91425" bIns="91425" anchor="t" anchorCtr="0">
            <a:noAutofit/>
          </a:bodyPr>
          <a:lstStyle/>
          <a:p>
            <a:pPr lvl="0">
              <a:spcBef>
                <a:spcPts val="0"/>
              </a:spcBef>
              <a:buNone/>
            </a:pPr>
            <a:r>
              <a:rPr lang="en" sz="2400" dirty="0"/>
              <a:t>Distribute “know your rights” materials to students and families about what to do if a raid occurs or an individual is detained</a:t>
            </a:r>
          </a:p>
        </p:txBody>
      </p:sp>
      <p:pic>
        <p:nvPicPr>
          <p:cNvPr id="175" name="Shape 175"/>
          <p:cNvPicPr preferRelativeResize="0"/>
          <p:nvPr/>
        </p:nvPicPr>
        <p:blipFill>
          <a:blip r:embed="rId3">
            <a:alphaModFix/>
          </a:blip>
          <a:stretch>
            <a:fillRect/>
          </a:stretch>
        </p:blipFill>
        <p:spPr>
          <a:xfrm>
            <a:off x="3549775" y="647362"/>
            <a:ext cx="2300675" cy="3434250"/>
          </a:xfrm>
          <a:prstGeom prst="rect">
            <a:avLst/>
          </a:prstGeom>
          <a:noFill/>
          <a:ln>
            <a:noFill/>
          </a:ln>
        </p:spPr>
      </p:pic>
      <p:pic>
        <p:nvPicPr>
          <p:cNvPr id="176" name="Shape 176"/>
          <p:cNvPicPr preferRelativeResize="0"/>
          <p:nvPr/>
        </p:nvPicPr>
        <p:blipFill>
          <a:blip r:embed="rId4">
            <a:alphaModFix/>
          </a:blip>
          <a:stretch>
            <a:fillRect/>
          </a:stretch>
        </p:blipFill>
        <p:spPr>
          <a:xfrm>
            <a:off x="6366150" y="909049"/>
            <a:ext cx="2613074" cy="2613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226075" y="357800"/>
            <a:ext cx="2808000" cy="12273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4</a:t>
            </a:r>
          </a:p>
        </p:txBody>
      </p:sp>
      <p:sp>
        <p:nvSpPr>
          <p:cNvPr id="182" name="Shape 182"/>
          <p:cNvSpPr txBox="1">
            <a:spLocks noGrp="1"/>
          </p:cNvSpPr>
          <p:nvPr>
            <p:ph type="body" idx="1"/>
          </p:nvPr>
        </p:nvSpPr>
        <p:spPr>
          <a:xfrm>
            <a:off x="226075" y="1465800"/>
            <a:ext cx="2808000" cy="3163500"/>
          </a:xfrm>
          <a:prstGeom prst="rect">
            <a:avLst/>
          </a:prstGeom>
        </p:spPr>
        <p:txBody>
          <a:bodyPr lIns="91425" tIns="91425" rIns="91425" bIns="91425" anchor="t" anchorCtr="0">
            <a:noAutofit/>
          </a:bodyPr>
          <a:lstStyle/>
          <a:p>
            <a:pPr lvl="0">
              <a:spcBef>
                <a:spcPts val="0"/>
              </a:spcBef>
              <a:buNone/>
            </a:pPr>
            <a:r>
              <a:rPr lang="en" sz="2400" dirty="0"/>
              <a:t>Remind families to update their emergency contact information frequently. </a:t>
            </a:r>
          </a:p>
        </p:txBody>
      </p:sp>
      <p:pic>
        <p:nvPicPr>
          <p:cNvPr id="1026" name="Picture 2" descr="Free Printable Emergency Contact List">
            <a:extLst>
              <a:ext uri="{FF2B5EF4-FFF2-40B4-BE49-F238E27FC236}">
                <a16:creationId xmlns:a16="http://schemas.microsoft.com/office/drawing/2014/main" id="{77254CB6-789D-42CD-4359-D996EA115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078" y="0"/>
            <a:ext cx="391795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226075" y="357800"/>
            <a:ext cx="2808000" cy="12273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5</a:t>
            </a:r>
          </a:p>
        </p:txBody>
      </p:sp>
      <p:sp>
        <p:nvSpPr>
          <p:cNvPr id="182" name="Shape 182"/>
          <p:cNvSpPr txBox="1">
            <a:spLocks noGrp="1"/>
          </p:cNvSpPr>
          <p:nvPr>
            <p:ph type="body" idx="1"/>
          </p:nvPr>
        </p:nvSpPr>
        <p:spPr>
          <a:xfrm>
            <a:off x="226075" y="1465800"/>
            <a:ext cx="2808000" cy="3163500"/>
          </a:xfrm>
          <a:prstGeom prst="rect">
            <a:avLst/>
          </a:prstGeom>
        </p:spPr>
        <p:txBody>
          <a:bodyPr lIns="91425" tIns="91425" rIns="91425" bIns="91425" anchor="t" anchorCtr="0">
            <a:noAutofit/>
          </a:bodyPr>
          <a:lstStyle/>
          <a:p>
            <a:pPr lvl="0">
              <a:spcBef>
                <a:spcPts val="0"/>
              </a:spcBef>
              <a:buNone/>
            </a:pPr>
            <a:r>
              <a:rPr lang="en" sz="2400" dirty="0"/>
              <a:t>Find out if there is a local immigration raid rapid response team in your community</a:t>
            </a:r>
          </a:p>
        </p:txBody>
      </p:sp>
      <p:pic>
        <p:nvPicPr>
          <p:cNvPr id="184" name="Shape 184"/>
          <p:cNvPicPr preferRelativeResize="0"/>
          <p:nvPr/>
        </p:nvPicPr>
        <p:blipFill>
          <a:blip r:embed="rId3">
            <a:alphaModFix/>
          </a:blip>
          <a:stretch>
            <a:fillRect/>
          </a:stretch>
        </p:blipFill>
        <p:spPr>
          <a:xfrm>
            <a:off x="6553200" y="1112180"/>
            <a:ext cx="2461259" cy="2494426"/>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463" y="1112180"/>
            <a:ext cx="2856194" cy="24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528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226077" y="613850"/>
            <a:ext cx="2808000" cy="9534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6</a:t>
            </a:r>
          </a:p>
        </p:txBody>
      </p:sp>
      <p:sp>
        <p:nvSpPr>
          <p:cNvPr id="190" name="Shape 190"/>
          <p:cNvSpPr txBox="1">
            <a:spLocks noGrp="1"/>
          </p:cNvSpPr>
          <p:nvPr>
            <p:ph type="body" idx="1"/>
          </p:nvPr>
        </p:nvSpPr>
        <p:spPr>
          <a:xfrm>
            <a:off x="226077" y="1214340"/>
            <a:ext cx="2955900" cy="3163500"/>
          </a:xfrm>
          <a:prstGeom prst="rect">
            <a:avLst/>
          </a:prstGeom>
        </p:spPr>
        <p:txBody>
          <a:bodyPr lIns="91425" tIns="91425" rIns="91425" bIns="91425" anchor="t" anchorCtr="0">
            <a:noAutofit/>
          </a:bodyPr>
          <a:lstStyle/>
          <a:p>
            <a:pPr lvl="0">
              <a:spcBef>
                <a:spcPts val="0"/>
              </a:spcBef>
              <a:buNone/>
            </a:pPr>
            <a:r>
              <a:rPr lang="en" sz="2400" dirty="0"/>
              <a:t>Hold immigration clinics in your community in partnership with pro bono attorneys, legal aid organizations or immigrant justice groups</a:t>
            </a:r>
          </a:p>
        </p:txBody>
      </p:sp>
      <p:pic>
        <p:nvPicPr>
          <p:cNvPr id="191" name="Shape 191"/>
          <p:cNvPicPr preferRelativeResize="0"/>
          <p:nvPr/>
        </p:nvPicPr>
        <p:blipFill>
          <a:blip r:embed="rId3">
            <a:alphaModFix/>
          </a:blip>
          <a:stretch>
            <a:fillRect/>
          </a:stretch>
        </p:blipFill>
        <p:spPr>
          <a:xfrm>
            <a:off x="3791578" y="1360609"/>
            <a:ext cx="4889044" cy="316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sz="6000" dirty="0"/>
              <a:t>Overview</a:t>
            </a:r>
          </a:p>
        </p:txBody>
      </p:sp>
      <p:sp>
        <p:nvSpPr>
          <p:cNvPr id="77" name="Shape 77"/>
          <p:cNvSpPr txBox="1">
            <a:spLocks noGrp="1"/>
          </p:cNvSpPr>
          <p:nvPr>
            <p:ph type="body" idx="1"/>
          </p:nvPr>
        </p:nvSpPr>
        <p:spPr>
          <a:xfrm>
            <a:off x="460950" y="1729531"/>
            <a:ext cx="8222100" cy="3216541"/>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dirty="0">
                <a:solidFill>
                  <a:schemeClr val="tx2"/>
                </a:solidFill>
              </a:rPr>
              <a:t>What you need to know about supporting immigrant families </a:t>
            </a:r>
          </a:p>
          <a:p>
            <a:pPr marL="514350" lvl="0" indent="-285750" rtl="0">
              <a:spcBef>
                <a:spcPts val="0"/>
              </a:spcBef>
              <a:buFont typeface="Arial" panose="020B0604020202020204" pitchFamily="34" charset="0"/>
              <a:buChar char="•"/>
            </a:pPr>
            <a:r>
              <a:rPr lang="en" dirty="0">
                <a:solidFill>
                  <a:schemeClr val="tx2"/>
                </a:solidFill>
              </a:rPr>
              <a:t>How educators can work with allies to ensure colleagues, students, and communities have the information and resources they need</a:t>
            </a:r>
          </a:p>
          <a:p>
            <a:pPr marL="514350" lvl="0" indent="-285750" rtl="0">
              <a:spcBef>
                <a:spcPts val="0"/>
              </a:spcBef>
              <a:buFont typeface="Arial" panose="020B0604020202020204" pitchFamily="34" charset="0"/>
              <a:buChar char="•"/>
            </a:pPr>
            <a:r>
              <a:rPr lang="en" dirty="0">
                <a:solidFill>
                  <a:schemeClr val="tx2"/>
                </a:solidFill>
              </a:rPr>
              <a:t>How families and students can create a rapid response plan </a:t>
            </a:r>
          </a:p>
          <a:p>
            <a:pPr marL="514350" indent="-285750">
              <a:buFont typeface="Arial" panose="020B0604020202020204" pitchFamily="34" charset="0"/>
              <a:buChar char="•"/>
            </a:pPr>
            <a:r>
              <a:rPr lang="en" dirty="0">
                <a:solidFill>
                  <a:schemeClr val="tx2"/>
                </a:solidFill>
              </a:rPr>
              <a:t>Understanding roles of Law Enforcement </a:t>
            </a:r>
          </a:p>
          <a:p>
            <a:pPr marL="514350" lvl="0" indent="-285750" rtl="0">
              <a:spcBef>
                <a:spcPts val="0"/>
              </a:spcBef>
              <a:buFont typeface="Arial" panose="020B0604020202020204" pitchFamily="34" charset="0"/>
              <a:buChar char="•"/>
            </a:pPr>
            <a:r>
              <a:rPr lang="en" dirty="0">
                <a:solidFill>
                  <a:schemeClr val="tx2"/>
                </a:solidFill>
              </a:rPr>
              <a:t>The current status of Deferred Action for Childhood Arrivals</a:t>
            </a:r>
          </a:p>
          <a:p>
            <a:pPr marL="514350" lvl="0" indent="-285750" rtl="0">
              <a:spcBef>
                <a:spcPts val="0"/>
              </a:spcBef>
              <a:buFont typeface="Arial" panose="020B0604020202020204" pitchFamily="34" charset="0"/>
              <a:buChar char="•"/>
            </a:pPr>
            <a:r>
              <a:rPr lang="en" dirty="0">
                <a:solidFill>
                  <a:schemeClr val="tx2"/>
                </a:solidFill>
              </a:rPr>
              <a:t>Resources, including </a:t>
            </a:r>
            <a:r>
              <a:rPr lang="en" dirty="0">
                <a:solidFill>
                  <a:schemeClr val="tx2"/>
                </a:solidFill>
                <a:hlinkClick r:id="rId3">
                  <a:extLst>
                    <a:ext uri="{A12FA001-AC4F-418D-AE19-62706E023703}">
                      <ahyp:hlinkClr xmlns:ahyp="http://schemas.microsoft.com/office/drawing/2018/hyperlinkcolor" val="tx"/>
                    </a:ext>
                  </a:extLst>
                </a:hlinkClick>
              </a:rPr>
              <a:t>NEA’s Guidance on Immigration Issues (Jan. 2025)</a:t>
            </a:r>
            <a:endParaRPr lang="en" dirty="0">
              <a:solidFill>
                <a:schemeClr val="tx2"/>
              </a:solidFill>
            </a:endParaRPr>
          </a:p>
          <a:p>
            <a:pPr lvl="0">
              <a:spcBef>
                <a:spcPts val="0"/>
              </a:spcBef>
              <a:buNone/>
            </a:pPr>
            <a:endParaRPr sz="1200" dirty="0">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226075" y="357800"/>
            <a:ext cx="2808000" cy="12027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7</a:t>
            </a:r>
          </a:p>
        </p:txBody>
      </p:sp>
      <p:sp>
        <p:nvSpPr>
          <p:cNvPr id="198" name="Shape 198"/>
          <p:cNvSpPr txBox="1">
            <a:spLocks noGrp="1"/>
          </p:cNvSpPr>
          <p:nvPr>
            <p:ph type="body" idx="1"/>
          </p:nvPr>
        </p:nvSpPr>
        <p:spPr>
          <a:xfrm>
            <a:off x="226075" y="1770600"/>
            <a:ext cx="2808000" cy="3163500"/>
          </a:xfrm>
          <a:prstGeom prst="rect">
            <a:avLst/>
          </a:prstGeom>
        </p:spPr>
        <p:txBody>
          <a:bodyPr lIns="91425" tIns="91425" rIns="91425" bIns="91425" anchor="t" anchorCtr="0">
            <a:noAutofit/>
          </a:bodyPr>
          <a:lstStyle/>
          <a:p>
            <a:pPr lvl="0">
              <a:spcBef>
                <a:spcPts val="0"/>
              </a:spcBef>
              <a:buNone/>
            </a:pPr>
            <a:r>
              <a:rPr lang="en" sz="2400" dirty="0"/>
              <a:t>Provide a safe place for students  to wait at school if a parent or sibling has been detained</a:t>
            </a:r>
          </a:p>
        </p:txBody>
      </p:sp>
      <p:pic>
        <p:nvPicPr>
          <p:cNvPr id="199" name="Shape 199"/>
          <p:cNvPicPr preferRelativeResize="0"/>
          <p:nvPr/>
        </p:nvPicPr>
        <p:blipFill>
          <a:blip r:embed="rId3">
            <a:alphaModFix/>
          </a:blip>
          <a:stretch>
            <a:fillRect/>
          </a:stretch>
        </p:blipFill>
        <p:spPr>
          <a:xfrm>
            <a:off x="4047674" y="195073"/>
            <a:ext cx="4501224" cy="2520700"/>
          </a:xfrm>
          <a:prstGeom prst="rect">
            <a:avLst/>
          </a:prstGeom>
          <a:noFill/>
          <a:ln>
            <a:noFill/>
          </a:ln>
        </p:spPr>
      </p:pic>
      <p:pic>
        <p:nvPicPr>
          <p:cNvPr id="200" name="Shape 200"/>
          <p:cNvPicPr preferRelativeResize="0"/>
          <p:nvPr/>
        </p:nvPicPr>
        <p:blipFill>
          <a:blip r:embed="rId4">
            <a:alphaModFix/>
          </a:blip>
          <a:stretch>
            <a:fillRect/>
          </a:stretch>
        </p:blipFill>
        <p:spPr>
          <a:xfrm>
            <a:off x="5475050" y="2871572"/>
            <a:ext cx="1544900" cy="2062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226075" y="357800"/>
            <a:ext cx="2808000" cy="13125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8</a:t>
            </a:r>
          </a:p>
        </p:txBody>
      </p:sp>
      <p:sp>
        <p:nvSpPr>
          <p:cNvPr id="206" name="Shape 206"/>
          <p:cNvSpPr txBox="1">
            <a:spLocks noGrp="1"/>
          </p:cNvSpPr>
          <p:nvPr>
            <p:ph type="body" idx="1"/>
          </p:nvPr>
        </p:nvSpPr>
        <p:spPr>
          <a:xfrm>
            <a:off x="226075" y="1465800"/>
            <a:ext cx="2808000" cy="3163500"/>
          </a:xfrm>
          <a:prstGeom prst="rect">
            <a:avLst/>
          </a:prstGeom>
        </p:spPr>
        <p:txBody>
          <a:bodyPr lIns="91425" tIns="91425" rIns="91425" bIns="91425" anchor="t" anchorCtr="0">
            <a:noAutofit/>
          </a:bodyPr>
          <a:lstStyle/>
          <a:p>
            <a:pPr lvl="0">
              <a:spcBef>
                <a:spcPts val="0"/>
              </a:spcBef>
              <a:buNone/>
            </a:pPr>
            <a:r>
              <a:rPr lang="en" sz="2400" dirty="0"/>
              <a:t>Provide school counseling or referrals to students who have had a family member detained</a:t>
            </a:r>
          </a:p>
        </p:txBody>
      </p:sp>
      <p:pic>
        <p:nvPicPr>
          <p:cNvPr id="207" name="Shape 207"/>
          <p:cNvPicPr preferRelativeResize="0"/>
          <p:nvPr/>
        </p:nvPicPr>
        <p:blipFill>
          <a:blip r:embed="rId3">
            <a:alphaModFix/>
          </a:blip>
          <a:stretch>
            <a:fillRect/>
          </a:stretch>
        </p:blipFill>
        <p:spPr>
          <a:xfrm>
            <a:off x="3670300" y="1143000"/>
            <a:ext cx="5055949" cy="33706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226075" y="357800"/>
            <a:ext cx="2808000" cy="13125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9</a:t>
            </a:r>
          </a:p>
        </p:txBody>
      </p:sp>
      <p:sp>
        <p:nvSpPr>
          <p:cNvPr id="213" name="Shape 213"/>
          <p:cNvSpPr txBox="1">
            <a:spLocks noGrp="1"/>
          </p:cNvSpPr>
          <p:nvPr>
            <p:ph type="body" idx="1"/>
          </p:nvPr>
        </p:nvSpPr>
        <p:spPr>
          <a:xfrm>
            <a:off x="226075" y="1465800"/>
            <a:ext cx="2808000" cy="3163500"/>
          </a:xfrm>
          <a:prstGeom prst="rect">
            <a:avLst/>
          </a:prstGeom>
        </p:spPr>
        <p:txBody>
          <a:bodyPr lIns="91425" tIns="91425" rIns="91425" bIns="91425" anchor="t" anchorCtr="0">
            <a:noAutofit/>
          </a:bodyPr>
          <a:lstStyle/>
          <a:p>
            <a:pPr lvl="0">
              <a:spcBef>
                <a:spcPts val="0"/>
              </a:spcBef>
              <a:buNone/>
            </a:pPr>
            <a:r>
              <a:rPr lang="en" sz="2400" dirty="0"/>
              <a:t>Maintain a list of resources, such as social workers, pro-bono lawyers and local immigration advocates</a:t>
            </a:r>
          </a:p>
        </p:txBody>
      </p:sp>
      <p:pic>
        <p:nvPicPr>
          <p:cNvPr id="214" name="Shape 214"/>
          <p:cNvPicPr preferRelativeResize="0"/>
          <p:nvPr/>
        </p:nvPicPr>
        <p:blipFill>
          <a:blip r:embed="rId3">
            <a:alphaModFix/>
          </a:blip>
          <a:stretch>
            <a:fillRect/>
          </a:stretch>
        </p:blipFill>
        <p:spPr>
          <a:xfrm>
            <a:off x="4649249" y="228900"/>
            <a:ext cx="3463824" cy="4785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226075" y="357800"/>
            <a:ext cx="2808000" cy="12882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10</a:t>
            </a:r>
          </a:p>
        </p:txBody>
      </p:sp>
      <p:sp>
        <p:nvSpPr>
          <p:cNvPr id="220" name="Shape 220"/>
          <p:cNvSpPr txBox="1">
            <a:spLocks noGrp="1"/>
          </p:cNvSpPr>
          <p:nvPr>
            <p:ph type="body" idx="1"/>
          </p:nvPr>
        </p:nvSpPr>
        <p:spPr>
          <a:xfrm>
            <a:off x="226075" y="1465800"/>
            <a:ext cx="2808000" cy="3163500"/>
          </a:xfrm>
          <a:prstGeom prst="rect">
            <a:avLst/>
          </a:prstGeom>
        </p:spPr>
        <p:txBody>
          <a:bodyPr lIns="91425" tIns="91425" rIns="91425" bIns="91425" anchor="t" anchorCtr="0">
            <a:noAutofit/>
          </a:bodyPr>
          <a:lstStyle/>
          <a:p>
            <a:pPr lvl="0">
              <a:spcBef>
                <a:spcPts val="0"/>
              </a:spcBef>
              <a:buNone/>
            </a:pPr>
            <a:r>
              <a:rPr lang="en" sz="2400" dirty="0"/>
              <a:t>Identify someone at your school who can serve as an immigration resources coordinator and advocate</a:t>
            </a:r>
          </a:p>
        </p:txBody>
      </p:sp>
      <p:pic>
        <p:nvPicPr>
          <p:cNvPr id="221" name="Shape 221"/>
          <p:cNvPicPr preferRelativeResize="0"/>
          <p:nvPr/>
        </p:nvPicPr>
        <p:blipFill>
          <a:blip r:embed="rId3">
            <a:alphaModFix/>
          </a:blip>
          <a:stretch>
            <a:fillRect/>
          </a:stretch>
        </p:blipFill>
        <p:spPr>
          <a:xfrm>
            <a:off x="3665700" y="657987"/>
            <a:ext cx="5103374" cy="3827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8" name="Shape 243"/>
          <p:cNvPicPr preferRelativeResize="0"/>
          <p:nvPr/>
        </p:nvPicPr>
        <p:blipFill>
          <a:blip r:embed="rId3">
            <a:alphaModFix/>
          </a:blip>
          <a:stretch>
            <a:fillRect/>
          </a:stretch>
        </p:blipFill>
        <p:spPr>
          <a:xfrm>
            <a:off x="6030802" y="3602085"/>
            <a:ext cx="2953178" cy="1528975"/>
          </a:xfrm>
          <a:prstGeom prst="rect">
            <a:avLst/>
          </a:prstGeom>
          <a:noFill/>
          <a:ln>
            <a:noFill/>
          </a:ln>
        </p:spPr>
      </p:pic>
      <p:sp>
        <p:nvSpPr>
          <p:cNvPr id="241" name="Shape 241"/>
          <p:cNvSpPr txBox="1">
            <a:spLocks noGrp="1"/>
          </p:cNvSpPr>
          <p:nvPr>
            <p:ph type="title"/>
          </p:nvPr>
        </p:nvSpPr>
        <p:spPr>
          <a:xfrm>
            <a:off x="226075" y="191545"/>
            <a:ext cx="2808000" cy="13734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11</a:t>
            </a:r>
          </a:p>
        </p:txBody>
      </p:sp>
      <p:sp>
        <p:nvSpPr>
          <p:cNvPr id="242" name="Shape 242"/>
          <p:cNvSpPr txBox="1">
            <a:spLocks noGrp="1"/>
          </p:cNvSpPr>
          <p:nvPr>
            <p:ph type="body" idx="1"/>
          </p:nvPr>
        </p:nvSpPr>
        <p:spPr>
          <a:xfrm>
            <a:off x="226075" y="1278764"/>
            <a:ext cx="2808000" cy="3163500"/>
          </a:xfrm>
          <a:prstGeom prst="rect">
            <a:avLst/>
          </a:prstGeom>
        </p:spPr>
        <p:txBody>
          <a:bodyPr lIns="91425" tIns="91425" rIns="91425" bIns="91425" anchor="t" anchorCtr="0">
            <a:noAutofit/>
          </a:bodyPr>
          <a:lstStyle/>
          <a:p>
            <a:pPr lvl="0">
              <a:spcBef>
                <a:spcPts val="0"/>
              </a:spcBef>
              <a:buNone/>
            </a:pPr>
            <a:r>
              <a:rPr lang="en" sz="2300" dirty="0"/>
              <a:t>Ensure your school is a Safe Zone. Work with your school board to pass a Safe Zone resolution outlining district policy to support your students.</a:t>
            </a:r>
          </a:p>
          <a:p>
            <a:pPr lvl="0">
              <a:spcBef>
                <a:spcPts val="0"/>
              </a:spcBef>
              <a:buNone/>
            </a:pPr>
            <a:endParaRPr sz="2400" dirty="0"/>
          </a:p>
        </p:txBody>
      </p:sp>
      <p:sp>
        <p:nvSpPr>
          <p:cNvPr id="2" name="TextBox 1"/>
          <p:cNvSpPr txBox="1"/>
          <p:nvPr/>
        </p:nvSpPr>
        <p:spPr>
          <a:xfrm>
            <a:off x="3263410" y="3564081"/>
            <a:ext cx="2767392" cy="1415772"/>
          </a:xfrm>
          <a:prstGeom prst="rect">
            <a:avLst/>
          </a:prstGeom>
          <a:noFill/>
        </p:spPr>
        <p:txBody>
          <a:bodyPr wrap="square" rtlCol="0">
            <a:spAutoFit/>
          </a:bodyPr>
          <a:lstStyle/>
          <a:p>
            <a:pPr lvl="0" algn="ctr"/>
            <a:r>
              <a:rPr lang="en" sz="2400" b="1" dirty="0">
                <a:hlinkClick r:id="rId4"/>
              </a:rPr>
              <a:t>Sample Resolution &amp; FAQ</a:t>
            </a:r>
            <a:endParaRPr lang="en" sz="2400" b="1" dirty="0"/>
          </a:p>
          <a:p>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2744" y="76200"/>
            <a:ext cx="5591236" cy="323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226075" y="357800"/>
            <a:ext cx="2808000" cy="1373400"/>
          </a:xfrm>
          <a:prstGeom prst="rect">
            <a:avLst/>
          </a:prstGeom>
        </p:spPr>
        <p:txBody>
          <a:bodyPr lIns="91425" tIns="91425" rIns="91425" bIns="91425" anchor="b" anchorCtr="0">
            <a:noAutofit/>
          </a:bodyPr>
          <a:lstStyle/>
          <a:p>
            <a:pPr lvl="0" algn="ctr">
              <a:spcBef>
                <a:spcPts val="0"/>
              </a:spcBef>
              <a:buNone/>
            </a:pPr>
            <a:r>
              <a:rPr lang="en" sz="10000" dirty="0">
                <a:solidFill>
                  <a:srgbClr val="000000"/>
                </a:solidFill>
                <a:latin typeface="Alfa Slab One"/>
                <a:ea typeface="Alfa Slab One"/>
                <a:cs typeface="Alfa Slab One"/>
                <a:sym typeface="Alfa Slab One"/>
              </a:rPr>
              <a:t>12</a:t>
            </a:r>
          </a:p>
        </p:txBody>
      </p:sp>
      <p:sp>
        <p:nvSpPr>
          <p:cNvPr id="250" name="Shape 250"/>
          <p:cNvSpPr txBox="1">
            <a:spLocks noGrp="1"/>
          </p:cNvSpPr>
          <p:nvPr>
            <p:ph type="body" idx="1"/>
          </p:nvPr>
        </p:nvSpPr>
        <p:spPr>
          <a:xfrm>
            <a:off x="226075" y="1428544"/>
            <a:ext cx="2808000" cy="3163500"/>
          </a:xfrm>
          <a:prstGeom prst="rect">
            <a:avLst/>
          </a:prstGeom>
        </p:spPr>
        <p:txBody>
          <a:bodyPr lIns="91425" tIns="91425" rIns="91425" bIns="91425" anchor="t" anchorCtr="0">
            <a:noAutofit/>
          </a:bodyPr>
          <a:lstStyle/>
          <a:p>
            <a:pPr lvl="0">
              <a:spcBef>
                <a:spcPts val="0"/>
              </a:spcBef>
              <a:buNone/>
            </a:pPr>
            <a:r>
              <a:rPr lang="en" sz="2000" dirty="0"/>
              <a:t>Advocate for common sense immigration solutions that reflect our shared humanity. And stand against ICE raids and other policies that don’t result in practical change.</a:t>
            </a:r>
          </a:p>
        </p:txBody>
      </p:sp>
      <p:sp>
        <p:nvSpPr>
          <p:cNvPr id="4" name="Rectangle 3"/>
          <p:cNvSpPr/>
          <p:nvPr/>
        </p:nvSpPr>
        <p:spPr>
          <a:xfrm>
            <a:off x="6144914" y="3191660"/>
            <a:ext cx="2999085" cy="1184940"/>
          </a:xfrm>
          <a:prstGeom prst="rect">
            <a:avLst/>
          </a:prstGeom>
        </p:spPr>
        <p:txBody>
          <a:bodyPr wrap="square">
            <a:spAutoFit/>
          </a:bodyPr>
          <a:lstStyle/>
          <a:p>
            <a:pPr marL="285750" lvl="0" indent="-285750">
              <a:spcBef>
                <a:spcPts val="600"/>
              </a:spcBef>
              <a:buFont typeface="Arial" panose="020B0604020202020204" pitchFamily="34" charset="0"/>
              <a:buChar char="•"/>
            </a:pPr>
            <a:r>
              <a:rPr lang="en" dirty="0"/>
              <a:t>Call your Member of Congress</a:t>
            </a:r>
          </a:p>
          <a:p>
            <a:pPr marL="285750" lvl="0" indent="-285750">
              <a:spcBef>
                <a:spcPts val="600"/>
              </a:spcBef>
              <a:spcAft>
                <a:spcPts val="600"/>
              </a:spcAft>
              <a:buFont typeface="Arial" panose="020B0604020202020204" pitchFamily="34" charset="0"/>
              <a:buChar char="•"/>
            </a:pPr>
            <a:r>
              <a:rPr lang="en" dirty="0"/>
              <a:t>Write letters to t</a:t>
            </a:r>
            <a:r>
              <a:rPr lang="en-US" dirty="0"/>
              <a:t>he</a:t>
            </a:r>
            <a:r>
              <a:rPr lang="en" dirty="0"/>
              <a:t> editor</a:t>
            </a:r>
          </a:p>
          <a:p>
            <a:pPr marL="285750" lvl="0" indent="-285750">
              <a:spcBef>
                <a:spcPts val="600"/>
              </a:spcBef>
              <a:spcAft>
                <a:spcPts val="600"/>
              </a:spcAft>
              <a:buFont typeface="Arial" panose="020B0604020202020204" pitchFamily="34" charset="0"/>
              <a:buChar char="•"/>
            </a:pPr>
            <a:r>
              <a:rPr lang="en" dirty="0"/>
              <a:t>Work with local community,faith </a:t>
            </a:r>
            <a:r>
              <a:rPr lang="en-US" dirty="0"/>
              <a:t>and</a:t>
            </a:r>
            <a:r>
              <a:rPr lang="en" dirty="0"/>
              <a:t> immigrant rights groups</a:t>
            </a:r>
          </a:p>
        </p:txBody>
      </p:sp>
      <p:pic>
        <p:nvPicPr>
          <p:cNvPr id="2050" name="Picture 2" descr="Lighthouse Immigrant Advocates">
            <a:extLst>
              <a:ext uri="{FF2B5EF4-FFF2-40B4-BE49-F238E27FC236}">
                <a16:creationId xmlns:a16="http://schemas.microsoft.com/office/drawing/2014/main" id="{A483ABE5-F8B1-CB0E-2122-971A20410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352" y="142669"/>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pitol Building: the Home of the United States Congress - WorldAtlas">
            <a:extLst>
              <a:ext uri="{FF2B5EF4-FFF2-40B4-BE49-F238E27FC236}">
                <a16:creationId xmlns:a16="http://schemas.microsoft.com/office/drawing/2014/main" id="{3AE0817E-DD33-DAFF-83E2-2A7D59955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36" y="2823793"/>
            <a:ext cx="3073078" cy="1920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504" y="51880"/>
            <a:ext cx="8222100" cy="2211422"/>
          </a:xfrm>
        </p:spPr>
        <p:txBody>
          <a:bodyPr/>
          <a:lstStyle/>
          <a:p>
            <a:pPr lvl="0"/>
            <a:r>
              <a:rPr lang="en" sz="7200" b="1" dirty="0"/>
              <a:t>Being Prepared </a:t>
            </a:r>
            <a:br>
              <a:rPr lang="en" b="1" dirty="0"/>
            </a:br>
            <a:endParaRPr lang="en-US" dirty="0"/>
          </a:p>
        </p:txBody>
      </p:sp>
      <p:sp>
        <p:nvSpPr>
          <p:cNvPr id="3" name="Text Placeholder 2"/>
          <p:cNvSpPr>
            <a:spLocks noGrp="1"/>
          </p:cNvSpPr>
          <p:nvPr>
            <p:ph type="body" idx="1"/>
          </p:nvPr>
        </p:nvSpPr>
        <p:spPr>
          <a:xfrm>
            <a:off x="471899" y="2263302"/>
            <a:ext cx="7997649" cy="2710199"/>
          </a:xfrm>
        </p:spPr>
        <p:txBody>
          <a:bodyPr/>
          <a:lstStyle/>
          <a:p>
            <a:pPr algn="ctr"/>
            <a:r>
              <a:rPr lang="en" sz="3600" dirty="0"/>
              <a:t>How families and students can create a rapid response plan.  </a:t>
            </a:r>
            <a:endParaRPr lang="en-US" sz="3600" b="1" dirty="0"/>
          </a:p>
        </p:txBody>
      </p:sp>
    </p:spTree>
    <p:extLst>
      <p:ext uri="{BB962C8B-B14F-4D97-AF65-F5344CB8AC3E}">
        <p14:creationId xmlns:p14="http://schemas.microsoft.com/office/powerpoint/2010/main" val="3317493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body" idx="2"/>
          </p:nvPr>
        </p:nvSpPr>
        <p:spPr>
          <a:xfrm>
            <a:off x="4939500" y="724200"/>
            <a:ext cx="4078500" cy="3695100"/>
          </a:xfrm>
          <a:prstGeom prst="rect">
            <a:avLst/>
          </a:prstGeom>
        </p:spPr>
        <p:txBody>
          <a:bodyPr lIns="91425" tIns="91425" rIns="91425" bIns="91425" anchor="ctr" anchorCtr="0">
            <a:noAutofit/>
          </a:bodyPr>
          <a:lstStyle/>
          <a:p>
            <a:pPr marL="228600" lvl="0" rtl="0">
              <a:spcBef>
                <a:spcPts val="0"/>
              </a:spcBef>
            </a:pPr>
            <a:r>
              <a:rPr lang="en" sz="3200" b="1" dirty="0"/>
              <a:t>Identify a reputable legal aid organization</a:t>
            </a:r>
            <a:endParaRPr sz="3200" b="1" dirty="0"/>
          </a:p>
          <a:p>
            <a:pPr marL="457200" lvl="0" indent="-330200">
              <a:spcBef>
                <a:spcPts val="0"/>
              </a:spcBef>
              <a:buSzPct val="100000"/>
              <a:buFont typeface="Arial" panose="020B0604020202020204" pitchFamily="34" charset="0"/>
              <a:buChar char="•"/>
            </a:pPr>
            <a:r>
              <a:rPr lang="en" sz="1600" dirty="0"/>
              <a:t>Keep the organization’s or person’s contact information with you at all times</a:t>
            </a:r>
          </a:p>
        </p:txBody>
      </p:sp>
      <p:pic>
        <p:nvPicPr>
          <p:cNvPr id="7" name="Shape 228"/>
          <p:cNvPicPr preferRelativeResize="0"/>
          <p:nvPr/>
        </p:nvPicPr>
        <p:blipFill>
          <a:blip r:embed="rId3">
            <a:alphaModFix/>
          </a:blip>
          <a:stretch>
            <a:fillRect/>
          </a:stretch>
        </p:blipFill>
        <p:spPr>
          <a:xfrm>
            <a:off x="309257" y="857368"/>
            <a:ext cx="3988422" cy="348603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dirty="0"/>
              <a:t>Tips and Strategies to Avoid Fraud When Finding an Attorney or Legal Advocate</a:t>
            </a:r>
          </a:p>
        </p:txBody>
      </p:sp>
      <p:sp>
        <p:nvSpPr>
          <p:cNvPr id="387" name="Shape 387"/>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marL="514350" lvl="0" indent="-285750" rtl="0">
              <a:spcBef>
                <a:spcPts val="0"/>
              </a:spcBef>
              <a:spcAft>
                <a:spcPts val="600"/>
              </a:spcAft>
              <a:buFont typeface="Arial" panose="020B0604020202020204" pitchFamily="34" charset="0"/>
              <a:buChar char="•"/>
            </a:pPr>
            <a:r>
              <a:rPr lang="en" dirty="0"/>
              <a:t>Get  a recommendation from a trusted source</a:t>
            </a:r>
          </a:p>
          <a:p>
            <a:pPr marL="514350" lvl="0" indent="-285750" rtl="0">
              <a:spcBef>
                <a:spcPts val="0"/>
              </a:spcBef>
              <a:spcAft>
                <a:spcPts val="600"/>
              </a:spcAft>
              <a:buFont typeface="Arial" panose="020B0604020202020204" pitchFamily="34" charset="0"/>
              <a:buChar char="•"/>
            </a:pPr>
            <a:r>
              <a:rPr lang="en" dirty="0"/>
              <a:t>Check for credentials and if possible any past disciplinary actions</a:t>
            </a:r>
          </a:p>
          <a:p>
            <a:pPr marL="514350" lvl="0" indent="-285750" rtl="0">
              <a:spcBef>
                <a:spcPts val="0"/>
              </a:spcBef>
              <a:spcAft>
                <a:spcPts val="600"/>
              </a:spcAft>
              <a:buFont typeface="Arial" panose="020B0604020202020204" pitchFamily="34" charset="0"/>
              <a:buChar char="•"/>
            </a:pPr>
            <a:r>
              <a:rPr lang="en" dirty="0"/>
              <a:t>Identify areas of expertise</a:t>
            </a:r>
          </a:p>
          <a:p>
            <a:pPr marL="514350" lvl="0" indent="-285750" rtl="0">
              <a:spcBef>
                <a:spcPts val="0"/>
              </a:spcBef>
              <a:spcAft>
                <a:spcPts val="600"/>
              </a:spcAft>
              <a:buFont typeface="Arial" panose="020B0604020202020204" pitchFamily="34" charset="0"/>
              <a:buChar char="•"/>
            </a:pPr>
            <a:r>
              <a:rPr lang="en" dirty="0"/>
              <a:t>Get a written contract</a:t>
            </a:r>
          </a:p>
          <a:p>
            <a:pPr marL="514350" lvl="0" indent="-285750" rtl="0">
              <a:spcBef>
                <a:spcPts val="0"/>
              </a:spcBef>
              <a:spcAft>
                <a:spcPts val="600"/>
              </a:spcAft>
              <a:buFont typeface="Arial" panose="020B0604020202020204" pitchFamily="34" charset="0"/>
              <a:buChar char="•"/>
            </a:pPr>
            <a:r>
              <a:rPr lang="en" dirty="0"/>
              <a:t>Keep copies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sz="3600" dirty="0"/>
              <a:t>Be Aware: What is notario fraud?</a:t>
            </a:r>
          </a:p>
        </p:txBody>
      </p:sp>
      <p:sp>
        <p:nvSpPr>
          <p:cNvPr id="374" name="Shape 374"/>
          <p:cNvSpPr txBox="1">
            <a:spLocks noGrp="1"/>
          </p:cNvSpPr>
          <p:nvPr>
            <p:ph type="body" idx="1"/>
          </p:nvPr>
        </p:nvSpPr>
        <p:spPr>
          <a:xfrm>
            <a:off x="460950" y="1780530"/>
            <a:ext cx="8222100" cy="2710200"/>
          </a:xfrm>
          <a:prstGeom prst="rect">
            <a:avLst/>
          </a:prstGeom>
        </p:spPr>
        <p:txBody>
          <a:bodyPr lIns="91425" tIns="91425" rIns="91425" bIns="91425" anchor="t" anchorCtr="0">
            <a:noAutofit/>
          </a:bodyPr>
          <a:lstStyle/>
          <a:p>
            <a:pPr marL="457200" lvl="0" indent="-228600">
              <a:spcBef>
                <a:spcPts val="0"/>
              </a:spcBef>
            </a:pPr>
            <a:r>
              <a:rPr lang="en" dirty="0"/>
              <a:t>In some countries a “notary public” refers to an individual with training and authorization equivalent to a law license</a:t>
            </a:r>
          </a:p>
          <a:p>
            <a:pPr marL="457200" lvl="0" indent="-228600">
              <a:spcBef>
                <a:spcPts val="0"/>
              </a:spcBef>
            </a:pPr>
            <a:r>
              <a:rPr lang="en" dirty="0"/>
              <a:t>In the U.S. a notary public is authorized only to witness the signature of forms</a:t>
            </a:r>
          </a:p>
          <a:p>
            <a:pPr marL="457200" lvl="0" indent="-228600">
              <a:spcBef>
                <a:spcPts val="0"/>
              </a:spcBef>
            </a:pPr>
            <a:r>
              <a:rPr lang="en" dirty="0"/>
              <a:t>Only lawyers and BIA-accredited representatives (who work for certain non-profit agencies) can give legal advice</a:t>
            </a:r>
          </a:p>
          <a:p>
            <a:pPr marL="457200" lvl="0" indent="-228600">
              <a:spcBef>
                <a:spcPts val="0"/>
              </a:spcBef>
            </a:pPr>
            <a:r>
              <a:rPr lang="en" dirty="0"/>
              <a:t>Immigrants should never pay a “notario”, travel agent, or tax preparer to advise them on immigration matters or to help fill out immigration forms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50" y="488250"/>
            <a:ext cx="8383586" cy="4090800"/>
          </a:xfrm>
        </p:spPr>
        <p:txBody>
          <a:bodyPr/>
          <a:lstStyle/>
          <a:p>
            <a:r>
              <a:rPr lang="en-US" dirty="0"/>
              <a:t>When we talk about supporting immigrant youth, who are we talking about?</a:t>
            </a:r>
          </a:p>
        </p:txBody>
      </p:sp>
    </p:spTree>
    <p:extLst>
      <p:ext uri="{BB962C8B-B14F-4D97-AF65-F5344CB8AC3E}">
        <p14:creationId xmlns:p14="http://schemas.microsoft.com/office/powerpoint/2010/main" val="2237878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a:spcBef>
                <a:spcPts val="0"/>
              </a:spcBef>
              <a:buNone/>
            </a:pPr>
            <a:r>
              <a:rPr lang="en" sz="3200" b="1" dirty="0"/>
              <a:t>Identify at least two willing caregivers</a:t>
            </a:r>
          </a:p>
          <a:p>
            <a:pPr marL="457200" lvl="0" indent="-330200" rtl="0">
              <a:spcBef>
                <a:spcPts val="0"/>
              </a:spcBef>
              <a:buSzPct val="100000"/>
            </a:pPr>
            <a:r>
              <a:rPr lang="en" sz="1600" dirty="0"/>
              <a:t>Write down their complete contact information</a:t>
            </a:r>
          </a:p>
          <a:p>
            <a:pPr marL="457200" lvl="0" indent="-330200" rtl="0">
              <a:spcBef>
                <a:spcPts val="0"/>
              </a:spcBef>
              <a:buSzPct val="100000"/>
            </a:pPr>
            <a:r>
              <a:rPr lang="en" sz="1600" dirty="0"/>
              <a:t>Ask children to memorize caregivers’ contact information</a:t>
            </a:r>
          </a:p>
          <a:p>
            <a:pPr marL="457200" lvl="0" indent="-330200" rtl="0">
              <a:spcBef>
                <a:spcPts val="0"/>
              </a:spcBef>
              <a:buSzPct val="100000"/>
            </a:pPr>
            <a:r>
              <a:rPr lang="en" sz="1600" dirty="0"/>
              <a:t>Update school emergency contact forms frequently and designate approved adults for student pick up</a:t>
            </a:r>
          </a:p>
        </p:txBody>
      </p:sp>
      <p:pic>
        <p:nvPicPr>
          <p:cNvPr id="4" name="Shape 381"/>
          <p:cNvPicPr preferRelativeResize="0"/>
          <p:nvPr/>
        </p:nvPicPr>
        <p:blipFill>
          <a:blip r:embed="rId3">
            <a:alphaModFix/>
          </a:blip>
          <a:stretch>
            <a:fillRect/>
          </a:stretch>
        </p:blipFill>
        <p:spPr>
          <a:xfrm>
            <a:off x="613954" y="803366"/>
            <a:ext cx="3370217" cy="331143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r>
              <a:rPr lang="en" sz="3200" b="1" dirty="0"/>
              <a:t>Make a plan for caregivers</a:t>
            </a:r>
          </a:p>
          <a:p>
            <a:pPr marL="285750" indent="-285750">
              <a:buFont typeface="Arial" panose="020B0604020202020204" pitchFamily="34" charset="0"/>
              <a:buChar char="•"/>
            </a:pPr>
            <a:r>
              <a:rPr lang="en" sz="1600" dirty="0"/>
              <a:t>Parents may be considering establishing a power of attorney for a designated caregiver for their children under the age of 18</a:t>
            </a:r>
          </a:p>
          <a:p>
            <a:pPr marL="412750" lvl="0" indent="-285750">
              <a:buFont typeface="Arial" panose="020B0604020202020204" pitchFamily="34" charset="0"/>
              <a:buChar char="•"/>
            </a:pPr>
            <a:r>
              <a:rPr lang="en-US" sz="1600" kern="1200" dirty="0">
                <a:solidFill>
                  <a:schemeClr val="bg1"/>
                </a:solidFill>
              </a:rPr>
              <a:t>Family law varies by state. Parents considering this option would be advised to connect with family law services through local legal aid organizations. </a:t>
            </a:r>
            <a:endParaRPr dirty="0"/>
          </a:p>
        </p:txBody>
      </p:sp>
      <p:pic>
        <p:nvPicPr>
          <p:cNvPr id="309" name="Shape 309"/>
          <p:cNvPicPr preferRelativeResize="0"/>
          <p:nvPr/>
        </p:nvPicPr>
        <p:blipFill>
          <a:blip r:embed="rId3">
            <a:alphaModFix/>
          </a:blip>
          <a:stretch>
            <a:fillRect/>
          </a:stretch>
        </p:blipFill>
        <p:spPr>
          <a:xfrm>
            <a:off x="588502" y="455974"/>
            <a:ext cx="3449675" cy="3486150"/>
          </a:xfrm>
          <a:prstGeom prst="rect">
            <a:avLst/>
          </a:prstGeom>
          <a:noFill/>
          <a:ln>
            <a:noFill/>
          </a:ln>
        </p:spPr>
      </p:pic>
      <p:sp>
        <p:nvSpPr>
          <p:cNvPr id="310" name="Shape 310"/>
          <p:cNvSpPr txBox="1"/>
          <p:nvPr/>
        </p:nvSpPr>
        <p:spPr>
          <a:xfrm>
            <a:off x="134622" y="4133100"/>
            <a:ext cx="4129500" cy="719400"/>
          </a:xfrm>
          <a:prstGeom prst="rect">
            <a:avLst/>
          </a:prstGeom>
          <a:noFill/>
          <a:ln>
            <a:noFill/>
          </a:ln>
        </p:spPr>
        <p:txBody>
          <a:bodyPr lIns="91425" tIns="91425" rIns="91425" bIns="91425" anchor="t" anchorCtr="0">
            <a:noAutofit/>
          </a:bodyPr>
          <a:lstStyle/>
          <a:p>
            <a:pPr lvl="0">
              <a:spcBef>
                <a:spcPts val="0"/>
              </a:spcBef>
              <a:buNone/>
            </a:pPr>
            <a:endParaRPr dirty="0"/>
          </a:p>
        </p:txBody>
      </p:sp>
      <p:sp>
        <p:nvSpPr>
          <p:cNvPr id="2" name="Rectangle 1"/>
          <p:cNvSpPr/>
          <p:nvPr/>
        </p:nvSpPr>
        <p:spPr>
          <a:xfrm rot="19419679">
            <a:off x="1028371" y="2018645"/>
            <a:ext cx="256993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chemeClr val="accent3"/>
                </a:solidFill>
              </a:rPr>
              <a:t>sample</a:t>
            </a:r>
            <a:endParaRPr lang="en-US" sz="5400" b="1" cap="none" spc="0" dirty="0">
              <a:ln/>
              <a:solidFill>
                <a:schemeClr val="accent3"/>
              </a:solidFill>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a:spcBef>
                <a:spcPts val="0"/>
              </a:spcBef>
              <a:buNone/>
            </a:pPr>
            <a:r>
              <a:rPr lang="en" sz="3200" b="1" dirty="0"/>
              <a:t>Have your documents ready and organized</a:t>
            </a:r>
          </a:p>
          <a:p>
            <a:r>
              <a:rPr lang="en" sz="1600" dirty="0"/>
              <a:t>Documents should be accesible by children, housemates or trusted relatives in case of an emergency</a:t>
            </a:r>
            <a:endParaRPr lang="en" sz="1600" b="1" dirty="0"/>
          </a:p>
          <a:p>
            <a:pPr marL="457200" lvl="0" indent="-330200" rtl="0">
              <a:spcBef>
                <a:spcPts val="0"/>
              </a:spcBef>
              <a:spcAft>
                <a:spcPts val="0"/>
              </a:spcAft>
              <a:buSzPct val="100000"/>
              <a:buFont typeface="Arial" panose="020B0604020202020204" pitchFamily="34" charset="0"/>
              <a:buChar char="•"/>
            </a:pPr>
            <a:r>
              <a:rPr lang="en" sz="1600" dirty="0"/>
              <a:t>Passports</a:t>
            </a:r>
          </a:p>
          <a:p>
            <a:pPr marL="457200" lvl="0" indent="-330200" rtl="0">
              <a:spcBef>
                <a:spcPts val="0"/>
              </a:spcBef>
              <a:spcAft>
                <a:spcPts val="0"/>
              </a:spcAft>
              <a:buSzPct val="100000"/>
              <a:buFont typeface="Arial" panose="020B0604020202020204" pitchFamily="34" charset="0"/>
              <a:buChar char="•"/>
            </a:pPr>
            <a:r>
              <a:rPr lang="en" sz="1600" dirty="0"/>
              <a:t>ID’s</a:t>
            </a:r>
          </a:p>
          <a:p>
            <a:pPr marL="457200" lvl="0" indent="-330200" rtl="0">
              <a:spcBef>
                <a:spcPts val="0"/>
              </a:spcBef>
              <a:spcAft>
                <a:spcPts val="0"/>
              </a:spcAft>
              <a:buSzPct val="100000"/>
              <a:buFont typeface="Arial" panose="020B0604020202020204" pitchFamily="34" charset="0"/>
              <a:buChar char="•"/>
            </a:pPr>
            <a:r>
              <a:rPr lang="en" sz="1600" dirty="0"/>
              <a:t>Attorney contact information</a:t>
            </a:r>
          </a:p>
          <a:p>
            <a:pPr marL="457200" lvl="0" indent="-330200" rtl="0">
              <a:spcBef>
                <a:spcPts val="0"/>
              </a:spcBef>
              <a:spcAft>
                <a:spcPts val="0"/>
              </a:spcAft>
              <a:buSzPct val="100000"/>
              <a:buFont typeface="Arial" panose="020B0604020202020204" pitchFamily="34" charset="0"/>
              <a:buChar char="•"/>
            </a:pPr>
            <a:r>
              <a:rPr lang="en" sz="1600" dirty="0"/>
              <a:t>Financial records</a:t>
            </a:r>
          </a:p>
          <a:p>
            <a:pPr marL="457200" lvl="0" indent="-330200" rtl="0">
              <a:spcBef>
                <a:spcPts val="0"/>
              </a:spcBef>
              <a:spcAft>
                <a:spcPts val="0"/>
              </a:spcAft>
              <a:buSzPct val="100000"/>
              <a:buFont typeface="Arial" panose="020B0604020202020204" pitchFamily="34" charset="0"/>
              <a:buChar char="•"/>
            </a:pPr>
            <a:r>
              <a:rPr lang="en" sz="1600" dirty="0"/>
              <a:t>Letters from immigration</a:t>
            </a:r>
          </a:p>
          <a:p>
            <a:pPr marL="457200" lvl="0" indent="-330200" rtl="0">
              <a:spcBef>
                <a:spcPts val="0"/>
              </a:spcBef>
              <a:spcAft>
                <a:spcPts val="0"/>
              </a:spcAft>
              <a:buSzPct val="100000"/>
              <a:buFont typeface="Arial" panose="020B0604020202020204" pitchFamily="34" charset="0"/>
              <a:buChar char="•"/>
            </a:pPr>
            <a:r>
              <a:rPr lang="en" sz="1600" dirty="0"/>
              <a:t>Alien registration number</a:t>
            </a:r>
          </a:p>
        </p:txBody>
      </p:sp>
      <p:pic>
        <p:nvPicPr>
          <p:cNvPr id="322" name="Shape 322"/>
          <p:cNvPicPr preferRelativeResize="0"/>
          <p:nvPr/>
        </p:nvPicPr>
        <p:blipFill>
          <a:blip r:embed="rId3">
            <a:alphaModFix/>
          </a:blip>
          <a:stretch>
            <a:fillRect/>
          </a:stretch>
        </p:blipFill>
        <p:spPr>
          <a:xfrm>
            <a:off x="75050" y="1548475"/>
            <a:ext cx="4314074" cy="2870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a:spcBef>
                <a:spcPts val="0"/>
              </a:spcBef>
              <a:buNone/>
            </a:pPr>
            <a:r>
              <a:rPr lang="en" sz="3200" b="1" dirty="0"/>
              <a:t>Collect important documents for children</a:t>
            </a:r>
          </a:p>
          <a:p>
            <a:pPr marL="457200" lvl="0" indent="-330200" rtl="0">
              <a:spcBef>
                <a:spcPts val="0"/>
              </a:spcBef>
              <a:spcAft>
                <a:spcPts val="0"/>
              </a:spcAft>
              <a:buSzPct val="100000"/>
              <a:buFont typeface="Arial" panose="020B0604020202020204" pitchFamily="34" charset="0"/>
              <a:buChar char="•"/>
            </a:pPr>
            <a:r>
              <a:rPr lang="en" sz="1600" dirty="0"/>
              <a:t>Passports</a:t>
            </a:r>
          </a:p>
          <a:p>
            <a:pPr marL="457200" lvl="0" indent="-330200" rtl="0">
              <a:spcBef>
                <a:spcPts val="0"/>
              </a:spcBef>
              <a:spcAft>
                <a:spcPts val="0"/>
              </a:spcAft>
              <a:buSzPct val="100000"/>
              <a:buFont typeface="Arial" panose="020B0604020202020204" pitchFamily="34" charset="0"/>
              <a:buChar char="•"/>
            </a:pPr>
            <a:r>
              <a:rPr lang="en" sz="1600" dirty="0"/>
              <a:t>Birth certificates</a:t>
            </a:r>
          </a:p>
          <a:p>
            <a:pPr marL="457200" lvl="0" indent="-330200" rtl="0">
              <a:spcBef>
                <a:spcPts val="0"/>
              </a:spcBef>
              <a:spcAft>
                <a:spcPts val="0"/>
              </a:spcAft>
              <a:buSzPct val="100000"/>
              <a:buFont typeface="Arial" panose="020B0604020202020204" pitchFamily="34" charset="0"/>
              <a:buChar char="•"/>
            </a:pPr>
            <a:r>
              <a:rPr lang="en" sz="1600" dirty="0"/>
              <a:t>Social security cards</a:t>
            </a:r>
          </a:p>
          <a:p>
            <a:pPr marL="457200" lvl="0" indent="-330200">
              <a:spcBef>
                <a:spcPts val="0"/>
              </a:spcBef>
              <a:spcAft>
                <a:spcPts val="0"/>
              </a:spcAft>
              <a:buSzPct val="100000"/>
              <a:buFont typeface="Arial" panose="020B0604020202020204" pitchFamily="34" charset="0"/>
              <a:buChar char="•"/>
            </a:pPr>
            <a:r>
              <a:rPr lang="en" sz="1600" dirty="0"/>
              <a:t>School and medical records</a:t>
            </a:r>
          </a:p>
        </p:txBody>
      </p:sp>
      <p:pic>
        <p:nvPicPr>
          <p:cNvPr id="295" name="Shape 295"/>
          <p:cNvPicPr preferRelativeResize="0"/>
          <p:nvPr/>
        </p:nvPicPr>
        <p:blipFill>
          <a:blip r:embed="rId3">
            <a:alphaModFix/>
          </a:blip>
          <a:stretch>
            <a:fillRect/>
          </a:stretch>
        </p:blipFill>
        <p:spPr>
          <a:xfrm>
            <a:off x="1133612" y="3169924"/>
            <a:ext cx="2419299" cy="1567049"/>
          </a:xfrm>
          <a:prstGeom prst="rect">
            <a:avLst/>
          </a:prstGeom>
          <a:noFill/>
          <a:ln>
            <a:noFill/>
          </a:ln>
        </p:spPr>
      </p:pic>
      <p:pic>
        <p:nvPicPr>
          <p:cNvPr id="296" name="Shape 296"/>
          <p:cNvPicPr preferRelativeResize="0"/>
          <p:nvPr/>
        </p:nvPicPr>
        <p:blipFill>
          <a:blip r:embed="rId4">
            <a:alphaModFix/>
          </a:blip>
          <a:stretch>
            <a:fillRect/>
          </a:stretch>
        </p:blipFill>
        <p:spPr>
          <a:xfrm>
            <a:off x="619704" y="258700"/>
            <a:ext cx="3447124" cy="2582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body" idx="2"/>
          </p:nvPr>
        </p:nvSpPr>
        <p:spPr>
          <a:xfrm>
            <a:off x="4878540" y="1092419"/>
            <a:ext cx="3837000" cy="3695100"/>
          </a:xfrm>
          <a:prstGeom prst="rect">
            <a:avLst/>
          </a:prstGeom>
        </p:spPr>
        <p:txBody>
          <a:bodyPr lIns="91425" tIns="91425" rIns="91425" bIns="91425" anchor="ctr" anchorCtr="0">
            <a:noAutofit/>
          </a:bodyPr>
          <a:lstStyle/>
          <a:p>
            <a:pPr lvl="0">
              <a:spcBef>
                <a:spcPts val="0"/>
              </a:spcBef>
              <a:buNone/>
            </a:pPr>
            <a:r>
              <a:rPr lang="en" sz="3200" b="1" dirty="0"/>
              <a:t>Organize your Financial information </a:t>
            </a:r>
          </a:p>
          <a:p>
            <a:pPr marL="469900" lvl="0" indent="-342900" rtl="0">
              <a:spcBef>
                <a:spcPts val="0"/>
              </a:spcBef>
              <a:spcAft>
                <a:spcPts val="600"/>
              </a:spcAft>
              <a:buSzPct val="100000"/>
              <a:buFont typeface="Arial" panose="020B0604020202020204" pitchFamily="34" charset="0"/>
              <a:buChar char="•"/>
            </a:pPr>
            <a:r>
              <a:rPr lang="en" sz="1600" dirty="0"/>
              <a:t>Financial records</a:t>
            </a:r>
          </a:p>
          <a:p>
            <a:pPr marL="469900" lvl="0" indent="-342900" rtl="0">
              <a:spcBef>
                <a:spcPts val="0"/>
              </a:spcBef>
              <a:spcAft>
                <a:spcPts val="600"/>
              </a:spcAft>
              <a:buSzPct val="100000"/>
              <a:buFont typeface="Arial" panose="020B0604020202020204" pitchFamily="34" charset="0"/>
              <a:buChar char="•"/>
            </a:pPr>
            <a:r>
              <a:rPr lang="en" sz="1600" dirty="0"/>
              <a:t>Bank Statements</a:t>
            </a:r>
          </a:p>
          <a:p>
            <a:pPr marL="469900" lvl="0" indent="-342900" rtl="0">
              <a:spcBef>
                <a:spcPts val="0"/>
              </a:spcBef>
              <a:spcAft>
                <a:spcPts val="600"/>
              </a:spcAft>
              <a:buSzPct val="100000"/>
              <a:buFont typeface="Arial" panose="020B0604020202020204" pitchFamily="34" charset="0"/>
              <a:buChar char="•"/>
            </a:pPr>
            <a:r>
              <a:rPr lang="en" sz="1600" dirty="0"/>
              <a:t>Savings accounts</a:t>
            </a:r>
          </a:p>
          <a:p>
            <a:pPr marL="469900" lvl="0" indent="-342900">
              <a:spcBef>
                <a:spcPts val="0"/>
              </a:spcBef>
              <a:spcAft>
                <a:spcPts val="600"/>
              </a:spcAft>
              <a:buSzPct val="100000"/>
              <a:buFont typeface="Arial" panose="020B0604020202020204" pitchFamily="34" charset="0"/>
              <a:buChar char="•"/>
            </a:pPr>
            <a:r>
              <a:rPr lang="en" sz="1600" dirty="0"/>
              <a:t>Credit cards</a:t>
            </a:r>
          </a:p>
          <a:p>
            <a:pPr marL="469900" lvl="0" indent="-342900">
              <a:spcBef>
                <a:spcPts val="0"/>
              </a:spcBef>
              <a:spcAft>
                <a:spcPts val="600"/>
              </a:spcAft>
              <a:buSzPct val="100000"/>
              <a:buFont typeface="Arial" panose="020B0604020202020204" pitchFamily="34" charset="0"/>
              <a:buChar char="•"/>
            </a:pPr>
            <a:endParaRPr lang="en" sz="1600" dirty="0"/>
          </a:p>
          <a:p>
            <a:pPr marL="469900" indent="-342900">
              <a:spcAft>
                <a:spcPts val="600"/>
              </a:spcAft>
              <a:buFont typeface="Arial" panose="020B0604020202020204" pitchFamily="34" charset="0"/>
              <a:buChar char="•"/>
            </a:pPr>
            <a:r>
              <a:rPr lang="en" sz="1600" dirty="0"/>
              <a:t>*</a:t>
            </a:r>
            <a:r>
              <a:rPr lang="en" sz="1600" b="1" dirty="0"/>
              <a:t>Save money for legal fees/bonds</a:t>
            </a:r>
          </a:p>
          <a:p>
            <a:pPr marL="469900" lvl="0" indent="-342900">
              <a:spcBef>
                <a:spcPts val="0"/>
              </a:spcBef>
              <a:spcAft>
                <a:spcPts val="600"/>
              </a:spcAft>
              <a:buSzPct val="100000"/>
              <a:buFont typeface="Arial" panose="020B0604020202020204" pitchFamily="34" charset="0"/>
              <a:buChar char="•"/>
            </a:pPr>
            <a:endParaRPr lang="en" sz="1600" dirty="0"/>
          </a:p>
        </p:txBody>
      </p:sp>
      <p:pic>
        <p:nvPicPr>
          <p:cNvPr id="302" name="Shape 302"/>
          <p:cNvPicPr preferRelativeResize="0"/>
          <p:nvPr/>
        </p:nvPicPr>
        <p:blipFill>
          <a:blip r:embed="rId3">
            <a:alphaModFix/>
          </a:blip>
          <a:stretch>
            <a:fillRect/>
          </a:stretch>
        </p:blipFill>
        <p:spPr>
          <a:xfrm>
            <a:off x="884887" y="213562"/>
            <a:ext cx="2619375" cy="1743075"/>
          </a:xfrm>
          <a:prstGeom prst="rect">
            <a:avLst/>
          </a:prstGeom>
          <a:noFill/>
          <a:ln>
            <a:noFill/>
          </a:ln>
        </p:spPr>
      </p:pic>
      <p:pic>
        <p:nvPicPr>
          <p:cNvPr id="303" name="Shape 303"/>
          <p:cNvPicPr preferRelativeResize="0"/>
          <p:nvPr/>
        </p:nvPicPr>
        <p:blipFill>
          <a:blip r:embed="rId4">
            <a:alphaModFix/>
          </a:blip>
          <a:stretch>
            <a:fillRect/>
          </a:stretch>
        </p:blipFill>
        <p:spPr>
          <a:xfrm>
            <a:off x="421600" y="2328675"/>
            <a:ext cx="3663350" cy="2438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a:spcBef>
                <a:spcPts val="0"/>
              </a:spcBef>
              <a:buNone/>
            </a:pPr>
            <a:r>
              <a:rPr lang="en" sz="3200" b="1" dirty="0"/>
              <a:t>If stopped by the police </a:t>
            </a:r>
          </a:p>
          <a:p>
            <a:pPr marL="285750" lvl="0" indent="-285750">
              <a:spcBef>
                <a:spcPts val="0"/>
              </a:spcBef>
              <a:spcAft>
                <a:spcPts val="0"/>
              </a:spcAft>
              <a:buFont typeface="Arial" panose="020B0604020202020204" pitchFamily="34" charset="0"/>
              <a:buChar char="•"/>
            </a:pPr>
            <a:r>
              <a:rPr lang="en" dirty="0"/>
              <a:t>Be CALM!</a:t>
            </a:r>
          </a:p>
          <a:p>
            <a:pPr marL="514350" lvl="0" indent="-285750">
              <a:spcBef>
                <a:spcPts val="0"/>
              </a:spcBef>
              <a:spcAft>
                <a:spcPts val="0"/>
              </a:spcAft>
              <a:buFont typeface="Arial" panose="020B0604020202020204" pitchFamily="34" charset="0"/>
              <a:buChar char="•"/>
            </a:pPr>
            <a:r>
              <a:rPr lang="en" dirty="0"/>
              <a:t>Stop the car in a safe place as quickly as possible</a:t>
            </a:r>
          </a:p>
          <a:p>
            <a:pPr marL="514350" lvl="0" indent="-285750">
              <a:spcBef>
                <a:spcPts val="0"/>
              </a:spcBef>
              <a:spcAft>
                <a:spcPts val="0"/>
              </a:spcAft>
              <a:buFont typeface="Arial" panose="020B0604020202020204" pitchFamily="34" charset="0"/>
              <a:buChar char="•"/>
            </a:pPr>
            <a:r>
              <a:rPr lang="en" dirty="0"/>
              <a:t>Turn off the car</a:t>
            </a:r>
          </a:p>
          <a:p>
            <a:pPr marL="514350" lvl="0" indent="-285750">
              <a:spcBef>
                <a:spcPts val="0"/>
              </a:spcBef>
              <a:spcAft>
                <a:spcPts val="0"/>
              </a:spcAft>
              <a:buFont typeface="Arial" panose="020B0604020202020204" pitchFamily="34" charset="0"/>
              <a:buChar char="•"/>
            </a:pPr>
            <a:r>
              <a:rPr lang="en" dirty="0"/>
              <a:t>Turn on the internal light</a:t>
            </a:r>
          </a:p>
          <a:p>
            <a:pPr marL="514350" lvl="0" indent="-285750">
              <a:spcBef>
                <a:spcPts val="0"/>
              </a:spcBef>
              <a:spcAft>
                <a:spcPts val="0"/>
              </a:spcAft>
              <a:buFont typeface="Arial" panose="020B0604020202020204" pitchFamily="34" charset="0"/>
              <a:buChar char="•"/>
            </a:pPr>
            <a:r>
              <a:rPr lang="en" dirty="0"/>
              <a:t>Open the window part way</a:t>
            </a:r>
          </a:p>
          <a:p>
            <a:pPr marL="514350" lvl="0" indent="-285750">
              <a:spcBef>
                <a:spcPts val="0"/>
              </a:spcBef>
              <a:spcAft>
                <a:spcPts val="0"/>
              </a:spcAft>
              <a:buFont typeface="Arial" panose="020B0604020202020204" pitchFamily="34" charset="0"/>
              <a:buChar char="•"/>
            </a:pPr>
            <a:r>
              <a:rPr lang="en" dirty="0"/>
              <a:t>Place hands on the wheel</a:t>
            </a:r>
          </a:p>
          <a:p>
            <a:pPr lvl="0">
              <a:spcBef>
                <a:spcPts val="0"/>
              </a:spcBef>
              <a:buNone/>
            </a:pPr>
            <a:endParaRPr dirty="0"/>
          </a:p>
        </p:txBody>
      </p:sp>
      <p:pic>
        <p:nvPicPr>
          <p:cNvPr id="334" name="Shape 334"/>
          <p:cNvPicPr preferRelativeResize="0"/>
          <p:nvPr/>
        </p:nvPicPr>
        <p:blipFill>
          <a:blip r:embed="rId3">
            <a:alphaModFix/>
          </a:blip>
          <a:stretch>
            <a:fillRect/>
          </a:stretch>
        </p:blipFill>
        <p:spPr>
          <a:xfrm>
            <a:off x="175450" y="1928650"/>
            <a:ext cx="4326249" cy="20933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r>
              <a:rPr lang="en" sz="3200" b="1" dirty="0"/>
              <a:t>If stopped by the police </a:t>
            </a:r>
          </a:p>
          <a:p>
            <a:pPr marL="285750" lvl="0" indent="-285750">
              <a:spcBef>
                <a:spcPts val="0"/>
              </a:spcBef>
              <a:buFont typeface="Arial" panose="020B0604020202020204" pitchFamily="34" charset="0"/>
              <a:buChar char="•"/>
            </a:pPr>
            <a:r>
              <a:rPr lang="en" sz="1600" b="1" dirty="0"/>
              <a:t>Don’t carry any false documents</a:t>
            </a:r>
          </a:p>
          <a:p>
            <a:pPr marL="285750" lvl="0" indent="-285750">
              <a:spcBef>
                <a:spcPts val="0"/>
              </a:spcBef>
              <a:buFont typeface="Arial" panose="020B0604020202020204" pitchFamily="34" charset="0"/>
              <a:buChar char="•"/>
            </a:pPr>
            <a:r>
              <a:rPr lang="en" sz="1600" b="1" dirty="0"/>
              <a:t>Don’t lie. Tell the law enforcement agents you want to remain silent.</a:t>
            </a:r>
          </a:p>
          <a:p>
            <a:pPr marL="285750" lvl="0" indent="-285750">
              <a:spcBef>
                <a:spcPts val="0"/>
              </a:spcBef>
              <a:buFont typeface="Arial" panose="020B0604020202020204" pitchFamily="34" charset="0"/>
              <a:buChar char="•"/>
            </a:pPr>
            <a:r>
              <a:rPr lang="en" sz="1600" b="1" dirty="0"/>
              <a:t>Don’t sign any document that you don’t understand</a:t>
            </a:r>
          </a:p>
          <a:p>
            <a:pPr marL="285750" lvl="0" indent="-285750">
              <a:spcBef>
                <a:spcPts val="0"/>
              </a:spcBef>
              <a:buFont typeface="Arial" panose="020B0604020202020204" pitchFamily="34" charset="0"/>
              <a:buChar char="•"/>
            </a:pPr>
            <a:r>
              <a:rPr lang="en" sz="1600" b="1" dirty="0"/>
              <a:t>Don’t discuss your citizenship or immigration status with anyone other than your lawyer</a:t>
            </a:r>
          </a:p>
          <a:p>
            <a:pPr lvl="0">
              <a:spcBef>
                <a:spcPts val="0"/>
              </a:spcBef>
              <a:buNone/>
            </a:pPr>
            <a:endParaRPr sz="1600" b="1" dirty="0"/>
          </a:p>
        </p:txBody>
      </p:sp>
      <p:pic>
        <p:nvPicPr>
          <p:cNvPr id="316" name="Shape 316"/>
          <p:cNvPicPr preferRelativeResize="0"/>
          <p:nvPr/>
        </p:nvPicPr>
        <p:blipFill>
          <a:blip r:embed="rId3">
            <a:alphaModFix/>
          </a:blip>
          <a:stretch>
            <a:fillRect/>
          </a:stretch>
        </p:blipFill>
        <p:spPr>
          <a:xfrm>
            <a:off x="387723" y="1073275"/>
            <a:ext cx="3837000" cy="36350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r>
              <a:rPr lang="en" sz="3200" dirty="0"/>
              <a:t>Be cautious when driving</a:t>
            </a:r>
          </a:p>
          <a:p>
            <a:pPr marL="457200" indent="-330200">
              <a:buFont typeface="Arial" panose="020B0604020202020204" pitchFamily="34" charset="0"/>
              <a:buChar char="•"/>
            </a:pPr>
            <a:r>
              <a:rPr lang="en" sz="1600" dirty="0"/>
              <a:t>Don’t  drink and drive</a:t>
            </a:r>
          </a:p>
          <a:p>
            <a:pPr marL="457200" lvl="0" indent="-330200" rtl="0">
              <a:spcBef>
                <a:spcPts val="0"/>
              </a:spcBef>
              <a:buSzPct val="100000"/>
              <a:buFont typeface="Arial" panose="020B0604020202020204" pitchFamily="34" charset="0"/>
              <a:buChar char="•"/>
            </a:pPr>
            <a:r>
              <a:rPr lang="en" sz="1600" dirty="0"/>
              <a:t>Make sure to have inspection and registration is  up-to-date</a:t>
            </a:r>
          </a:p>
          <a:p>
            <a:pPr marL="457200" lvl="0" indent="-330200" rtl="0">
              <a:spcBef>
                <a:spcPts val="0"/>
              </a:spcBef>
              <a:buSzPct val="100000"/>
              <a:buFont typeface="Arial" panose="020B0604020202020204" pitchFamily="34" charset="0"/>
              <a:buChar char="•"/>
            </a:pPr>
            <a:r>
              <a:rPr lang="en" sz="1600" dirty="0"/>
              <a:t>Make sure all lights in your car work</a:t>
            </a:r>
          </a:p>
          <a:p>
            <a:pPr marL="457200" lvl="0" indent="-330200" rtl="0">
              <a:spcBef>
                <a:spcPts val="0"/>
              </a:spcBef>
              <a:buSzPct val="100000"/>
              <a:buFont typeface="Arial" panose="020B0604020202020204" pitchFamily="34" charset="0"/>
              <a:buChar char="•"/>
            </a:pPr>
            <a:r>
              <a:rPr lang="en" sz="1600" dirty="0"/>
              <a:t>Don’t hang any objects from your rearview mirror. It may provide a pretext for police to pull you over.</a:t>
            </a:r>
          </a:p>
        </p:txBody>
      </p:sp>
      <p:pic>
        <p:nvPicPr>
          <p:cNvPr id="328" name="Shape 328"/>
          <p:cNvPicPr preferRelativeResize="0"/>
          <p:nvPr/>
        </p:nvPicPr>
        <p:blipFill>
          <a:blip r:embed="rId3">
            <a:alphaModFix/>
          </a:blip>
          <a:stretch>
            <a:fillRect/>
          </a:stretch>
        </p:blipFill>
        <p:spPr>
          <a:xfrm>
            <a:off x="440282" y="671907"/>
            <a:ext cx="3509949" cy="35099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60950" y="647285"/>
            <a:ext cx="8222100" cy="767700"/>
          </a:xfrm>
          <a:prstGeom prst="rect">
            <a:avLst/>
          </a:prstGeom>
        </p:spPr>
        <p:txBody>
          <a:bodyPr lIns="91425" tIns="91425" rIns="91425" bIns="91425" anchor="b" anchorCtr="0">
            <a:noAutofit/>
          </a:bodyPr>
          <a:lstStyle/>
          <a:p>
            <a:pPr lvl="0">
              <a:spcBef>
                <a:spcPts val="0"/>
              </a:spcBef>
              <a:buNone/>
            </a:pPr>
            <a:r>
              <a:rPr lang="en" dirty="0"/>
              <a:t>If you or a family is detained</a:t>
            </a:r>
          </a:p>
        </p:txBody>
      </p:sp>
      <p:sp>
        <p:nvSpPr>
          <p:cNvPr id="367" name="Shape 367"/>
          <p:cNvSpPr txBox="1">
            <a:spLocks noGrp="1"/>
          </p:cNvSpPr>
          <p:nvPr>
            <p:ph type="body" idx="1"/>
          </p:nvPr>
        </p:nvSpPr>
        <p:spPr>
          <a:xfrm>
            <a:off x="460950" y="1678150"/>
            <a:ext cx="8222100" cy="2710200"/>
          </a:xfrm>
          <a:prstGeom prst="rect">
            <a:avLst/>
          </a:prstGeom>
        </p:spPr>
        <p:txBody>
          <a:bodyPr lIns="91425" tIns="91425" rIns="91425" bIns="91425" anchor="t" anchorCtr="0">
            <a:noAutofit/>
          </a:bodyPr>
          <a:lstStyle/>
          <a:p>
            <a:pPr lvl="0">
              <a:spcBef>
                <a:spcPts val="0"/>
              </a:spcBef>
              <a:buNone/>
            </a:pPr>
            <a:r>
              <a:rPr lang="en" sz="1400" b="1" dirty="0"/>
              <a:t>Know the phone number of a person who can call a lawyer</a:t>
            </a:r>
          </a:p>
          <a:p>
            <a:pPr lvl="0" rtl="0">
              <a:spcBef>
                <a:spcPts val="0"/>
              </a:spcBef>
              <a:spcAft>
                <a:spcPts val="0"/>
              </a:spcAft>
              <a:buNone/>
            </a:pPr>
            <a:r>
              <a:rPr lang="en" sz="1400" b="1" dirty="0"/>
              <a:t>Immediately inform officer</a:t>
            </a:r>
          </a:p>
          <a:p>
            <a:pPr marL="971550" lvl="1" indent="-285750" rtl="0">
              <a:spcBef>
                <a:spcPts val="0"/>
              </a:spcBef>
              <a:spcAft>
                <a:spcPts val="0"/>
              </a:spcAft>
              <a:buFont typeface="Arial" panose="020B0604020202020204" pitchFamily="34" charset="0"/>
              <a:buChar char="•"/>
            </a:pPr>
            <a:r>
              <a:rPr lang="en" dirty="0"/>
              <a:t>If there are children or elderly family members at home</a:t>
            </a:r>
          </a:p>
          <a:p>
            <a:pPr marL="971550" lvl="1" indent="-285750" rtl="0">
              <a:spcBef>
                <a:spcPts val="0"/>
              </a:spcBef>
              <a:spcAft>
                <a:spcPts val="0"/>
              </a:spcAft>
              <a:buFont typeface="Arial" panose="020B0604020202020204" pitchFamily="34" charset="0"/>
              <a:buChar char="•"/>
            </a:pPr>
            <a:r>
              <a:rPr lang="en" dirty="0"/>
              <a:t>If you have a medical condition</a:t>
            </a:r>
          </a:p>
          <a:p>
            <a:pPr marL="971550" lvl="1" indent="-285750" rtl="0">
              <a:spcBef>
                <a:spcPts val="0"/>
              </a:spcBef>
              <a:spcAft>
                <a:spcPts val="0"/>
              </a:spcAft>
              <a:buFont typeface="Arial" panose="020B0604020202020204" pitchFamily="34" charset="0"/>
              <a:buChar char="•"/>
            </a:pPr>
            <a:r>
              <a:rPr lang="en" dirty="0"/>
              <a:t>If you need to coordinate care of children </a:t>
            </a:r>
          </a:p>
          <a:p>
            <a:pPr marL="971550" lvl="1" indent="-285750" rtl="0">
              <a:spcBef>
                <a:spcPts val="0"/>
              </a:spcBef>
              <a:spcAft>
                <a:spcPts val="0"/>
              </a:spcAft>
              <a:buFont typeface="Arial" panose="020B0604020202020204" pitchFamily="34" charset="0"/>
              <a:buChar char="•"/>
            </a:pPr>
            <a:endParaRPr lang="en" dirty="0"/>
          </a:p>
          <a:p>
            <a:pPr marL="0" lvl="0" indent="0" rtl="0">
              <a:spcBef>
                <a:spcPts val="0"/>
              </a:spcBef>
              <a:buNone/>
            </a:pPr>
            <a:r>
              <a:rPr lang="en" sz="1400" b="1" dirty="0"/>
              <a:t>Do not sign any documents given to you by immigration agents</a:t>
            </a:r>
          </a:p>
          <a:p>
            <a:pPr lvl="0"/>
            <a:r>
              <a:rPr lang="en" sz="1400" b="1" dirty="0"/>
              <a:t>Do report the raid or arrest immediately</a:t>
            </a:r>
          </a:p>
          <a:p>
            <a:pPr marL="0" lvl="0" indent="0">
              <a:spcBef>
                <a:spcPts val="0"/>
              </a:spcBef>
              <a:buNone/>
            </a:pPr>
            <a:r>
              <a:rPr lang="en" sz="1400" b="1" dirty="0"/>
              <a:t>Find an attorney and connect with local advocates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883" y="2430440"/>
            <a:ext cx="2856194" cy="24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71900" y="891125"/>
            <a:ext cx="8222100" cy="767700"/>
          </a:xfrm>
          <a:prstGeom prst="rect">
            <a:avLst/>
          </a:prstGeom>
        </p:spPr>
        <p:txBody>
          <a:bodyPr lIns="91425" tIns="91425" rIns="91425" bIns="91425" anchor="b" anchorCtr="0">
            <a:noAutofit/>
          </a:bodyPr>
          <a:lstStyle/>
          <a:p>
            <a:br>
              <a:rPr lang="en" sz="4400" b="1" dirty="0"/>
            </a:br>
            <a:r>
              <a:rPr lang="en" sz="4400" dirty="0"/>
              <a:t>To find someone who has been detained by ICE</a:t>
            </a:r>
          </a:p>
        </p:txBody>
      </p:sp>
      <p:sp>
        <p:nvSpPr>
          <p:cNvPr id="393" name="Shape 393"/>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marL="457200" lvl="0" indent="-228600" rtl="0">
              <a:spcBef>
                <a:spcPts val="0"/>
              </a:spcBef>
            </a:pPr>
            <a:r>
              <a:rPr lang="en" dirty="0"/>
              <a:t>Use ICE’s online detainee locator to find an adult who is  in immigration custody.</a:t>
            </a:r>
          </a:p>
          <a:p>
            <a:pPr marL="457200" lvl="0" indent="-228600" rtl="0">
              <a:spcBef>
                <a:spcPts val="0"/>
              </a:spcBef>
            </a:pPr>
            <a:r>
              <a:rPr lang="en" dirty="0"/>
              <a:t>You can search by using the person’s Alien Registration Number and country of origin or biographical information: </a:t>
            </a:r>
            <a:r>
              <a:rPr lang="en-US" dirty="0">
                <a:solidFill>
                  <a:schemeClr val="accent5"/>
                </a:solidFill>
                <a:hlinkClick r:id="rId3">
                  <a:extLst>
                    <a:ext uri="{A12FA001-AC4F-418D-AE19-62706E023703}">
                      <ahyp:hlinkClr xmlns:ahyp="http://schemas.microsoft.com/office/drawing/2018/hyperlinkcolor" val="tx"/>
                    </a:ext>
                  </a:extLst>
                </a:hlinkClick>
              </a:rPr>
              <a:t>https://locator.ice.gov/odls/#/search</a:t>
            </a:r>
            <a:endParaRPr lang="en" dirty="0">
              <a:solidFill>
                <a:schemeClr val="accent5"/>
              </a:solidFill>
            </a:endParaRPr>
          </a:p>
          <a:p>
            <a:pPr marL="457200" lvl="0" indent="-228600" rtl="0">
              <a:spcBef>
                <a:spcPts val="0"/>
              </a:spcBef>
            </a:pPr>
            <a:r>
              <a:rPr lang="en" dirty="0">
                <a:solidFill>
                  <a:schemeClr val="tx2"/>
                </a:solidFill>
              </a:rPr>
              <a:t>Call the local ICE field office: </a:t>
            </a:r>
            <a:r>
              <a:rPr lang="en" u="sng" dirty="0">
                <a:solidFill>
                  <a:srgbClr val="000000"/>
                </a:solidFill>
                <a:hlinkClick r:id="rId4"/>
              </a:rPr>
              <a:t>https://www.ice.gov/contact/ero</a:t>
            </a:r>
            <a:endParaRPr lang="en" u="sng" dirty="0">
              <a:solidFill>
                <a:srgbClr val="000000"/>
              </a:solidFill>
            </a:endParaRPr>
          </a:p>
          <a:p>
            <a:pPr marL="457200" lvl="0" indent="-228600" rtl="0">
              <a:spcBef>
                <a:spcPts val="0"/>
              </a:spcBef>
            </a:pPr>
            <a:r>
              <a:rPr lang="en" dirty="0"/>
              <a:t>Call </a:t>
            </a:r>
            <a:r>
              <a:rPr lang="en" b="1" dirty="0"/>
              <a:t>Executive Office for Immigration Review’s hotline at </a:t>
            </a:r>
            <a:r>
              <a:rPr lang="en" b="1" dirty="0">
                <a:solidFill>
                  <a:schemeClr val="tx2"/>
                </a:solidFill>
              </a:rPr>
              <a:t>304-625-2050 or </a:t>
            </a:r>
            <a:r>
              <a:rPr lang="en" b="1" dirty="0"/>
              <a:t>800-898-7180</a:t>
            </a:r>
          </a:p>
          <a:p>
            <a:pPr marL="457200" lvl="0" indent="0" rtl="0">
              <a:spcBef>
                <a:spcPts val="0"/>
              </a:spcBef>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187035" y="921695"/>
            <a:ext cx="4743779" cy="3004346"/>
          </a:xfrm>
          <a:prstGeom prst="rect">
            <a:avLst/>
          </a:prstGeom>
        </p:spPr>
        <p:txBody>
          <a:bodyPr lIns="91425" tIns="91425" rIns="91425" bIns="91425" anchor="ctr" anchorCtr="0">
            <a:noAutofit/>
          </a:bodyPr>
          <a:lstStyle/>
          <a:p>
            <a:pPr lvl="0">
              <a:spcBef>
                <a:spcPts val="0"/>
              </a:spcBef>
              <a:buNone/>
            </a:pPr>
            <a:r>
              <a:rPr lang="en" sz="3000" dirty="0">
                <a:solidFill>
                  <a:schemeClr val="bg1"/>
                </a:solidFill>
              </a:rPr>
              <a:t>As of 2018, there were approximately 4.4 million U.S.-born children with at least one parent who is undocumented, and 6.8 million who lived with an undocumented family member.</a:t>
            </a:r>
            <a:br>
              <a:rPr lang="en" sz="3000" dirty="0">
                <a:solidFill>
                  <a:srgbClr val="FF0000"/>
                </a:solidFill>
              </a:rPr>
            </a:br>
            <a:endParaRPr sz="3000" dirty="0"/>
          </a:p>
        </p:txBody>
      </p:sp>
      <p:sp>
        <p:nvSpPr>
          <p:cNvPr id="3" name="TextBox 2">
            <a:extLst>
              <a:ext uri="{FF2B5EF4-FFF2-40B4-BE49-F238E27FC236}">
                <a16:creationId xmlns:a16="http://schemas.microsoft.com/office/drawing/2014/main" id="{0D9758D3-2D65-ED62-7075-7BB67378B917}"/>
              </a:ext>
            </a:extLst>
          </p:cNvPr>
          <p:cNvSpPr txBox="1"/>
          <p:nvPr/>
        </p:nvSpPr>
        <p:spPr>
          <a:xfrm>
            <a:off x="117764" y="4250948"/>
            <a:ext cx="8918931" cy="892552"/>
          </a:xfrm>
          <a:prstGeom prst="rect">
            <a:avLst/>
          </a:prstGeom>
          <a:noFill/>
        </p:spPr>
        <p:txBody>
          <a:bodyPr wrap="square">
            <a:spAutoFit/>
          </a:bodyPr>
          <a:lstStyle/>
          <a:p>
            <a:pPr lvl="0">
              <a:spcBef>
                <a:spcPts val="0"/>
              </a:spcBef>
              <a:buNone/>
            </a:pPr>
            <a:r>
              <a:rPr lang="en-US" sz="2600" u="sng" dirty="0">
                <a:solidFill>
                  <a:srgbClr val="000000"/>
                </a:solidFill>
                <a:latin typeface="Roboto" panose="02000000000000000000" pitchFamily="2" charset="0"/>
                <a:ea typeface="Roboto" panose="02000000000000000000" pitchFamily="2" charset="0"/>
                <a:cs typeface="Roboto" panose="02000000000000000000" pitchFamily="2" charset="0"/>
                <a:hlinkClick r:id="rId3"/>
              </a:rPr>
              <a:t>U.S. Citizen Children Impacted by Immigration Enforcement</a:t>
            </a:r>
            <a:endParaRPr lang="en-US" sz="2600" u="sng" dirty="0">
              <a:solidFill>
                <a:srgbClr val="000000"/>
              </a:solidFill>
              <a:latin typeface="Roboto" panose="02000000000000000000" pitchFamily="2" charset="0"/>
              <a:ea typeface="Roboto" panose="02000000000000000000" pitchFamily="2" charset="0"/>
              <a:cs typeface="Roboto" panose="02000000000000000000" pitchFamily="2" charset="0"/>
              <a:hlinkClick r:id="rId4"/>
            </a:endParaRPr>
          </a:p>
          <a:p>
            <a:pPr lvl="0">
              <a:spcBef>
                <a:spcPts val="0"/>
              </a:spcBef>
              <a:buNone/>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(American Immigration Council, 2021)</a:t>
            </a:r>
          </a:p>
        </p:txBody>
      </p:sp>
      <p:pic>
        <p:nvPicPr>
          <p:cNvPr id="5" name="Picture 4" descr="A pie chart of immigration status&#10;&#10;Description automatically generated">
            <a:extLst>
              <a:ext uri="{FF2B5EF4-FFF2-40B4-BE49-F238E27FC236}">
                <a16:creationId xmlns:a16="http://schemas.microsoft.com/office/drawing/2014/main" id="{6AA39941-960B-9022-94C1-BBF227AB8212}"/>
              </a:ext>
            </a:extLst>
          </p:cNvPr>
          <p:cNvPicPr>
            <a:picLocks noChangeAspect="1"/>
          </p:cNvPicPr>
          <p:nvPr/>
        </p:nvPicPr>
        <p:blipFill>
          <a:blip r:embed="rId5"/>
          <a:stretch>
            <a:fillRect/>
          </a:stretch>
        </p:blipFill>
        <p:spPr>
          <a:xfrm>
            <a:off x="4838218" y="596787"/>
            <a:ext cx="4198477" cy="300434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Roles of Law Enforcement</a:t>
            </a:r>
          </a:p>
        </p:txBody>
      </p:sp>
    </p:spTree>
    <p:extLst>
      <p:ext uri="{BB962C8B-B14F-4D97-AF65-F5344CB8AC3E}">
        <p14:creationId xmlns:p14="http://schemas.microsoft.com/office/powerpoint/2010/main" val="3378033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226075" y="219255"/>
            <a:ext cx="2808000" cy="583500"/>
          </a:xfrm>
          <a:prstGeom prst="rect">
            <a:avLst/>
          </a:prstGeom>
        </p:spPr>
        <p:txBody>
          <a:bodyPr lIns="91425" tIns="91425" rIns="91425" bIns="91425" anchor="b" anchorCtr="0">
            <a:noAutofit/>
          </a:bodyPr>
          <a:lstStyle/>
          <a:p>
            <a:pPr lvl="0">
              <a:spcBef>
                <a:spcPts val="0"/>
              </a:spcBef>
              <a:buNone/>
            </a:pPr>
            <a:r>
              <a:rPr lang="en" dirty="0">
                <a:solidFill>
                  <a:srgbClr val="FFFFFF"/>
                </a:solidFill>
              </a:rPr>
              <a:t>ICE Agents </a:t>
            </a:r>
            <a:endParaRPr lang="en" dirty="0">
              <a:solidFill>
                <a:srgbClr val="FFFFFF"/>
              </a:solidFill>
              <a:hlinkClick r:id="rId3"/>
            </a:endParaRPr>
          </a:p>
        </p:txBody>
      </p:sp>
      <p:sp>
        <p:nvSpPr>
          <p:cNvPr id="138" name="Shape 138"/>
          <p:cNvSpPr txBox="1">
            <a:spLocks noGrp="1"/>
          </p:cNvSpPr>
          <p:nvPr>
            <p:ph type="body" idx="1"/>
          </p:nvPr>
        </p:nvSpPr>
        <p:spPr>
          <a:xfrm>
            <a:off x="226075" y="822999"/>
            <a:ext cx="2808000" cy="3163500"/>
          </a:xfrm>
          <a:prstGeom prst="rect">
            <a:avLst/>
          </a:prstGeom>
        </p:spPr>
        <p:txBody>
          <a:bodyPr lIns="91425" tIns="91425" rIns="91425" bIns="91425" anchor="t" anchorCtr="0">
            <a:noAutofit/>
          </a:bodyPr>
          <a:lstStyle/>
          <a:p>
            <a:pPr marL="285750" lvl="0" indent="-285750">
              <a:spcBef>
                <a:spcPts val="0"/>
              </a:spcBef>
              <a:buFont typeface="Arial" panose="020B0604020202020204" pitchFamily="34" charset="0"/>
              <a:buChar char="•"/>
            </a:pPr>
            <a:r>
              <a:rPr lang="en" sz="1800" dirty="0">
                <a:solidFill>
                  <a:srgbClr val="FFFFFF"/>
                </a:solidFill>
                <a:latin typeface="Arial"/>
                <a:ea typeface="Arial"/>
                <a:cs typeface="Arial"/>
                <a:sym typeface="Arial"/>
              </a:rPr>
              <a:t>Immigration and Customs Enforcement</a:t>
            </a:r>
          </a:p>
          <a:p>
            <a:pPr marL="285750" lvl="0" indent="-285750">
              <a:spcBef>
                <a:spcPts val="0"/>
              </a:spcBef>
              <a:buFont typeface="Arial" panose="020B0604020202020204" pitchFamily="34" charset="0"/>
              <a:buChar char="•"/>
            </a:pPr>
            <a:r>
              <a:rPr lang="en" sz="1800" dirty="0">
                <a:solidFill>
                  <a:srgbClr val="FFFFFF"/>
                </a:solidFill>
                <a:latin typeface="Arial"/>
                <a:ea typeface="Arial"/>
                <a:cs typeface="Arial"/>
                <a:sym typeface="Arial"/>
              </a:rPr>
              <a:t>Enforces federal laws </a:t>
            </a:r>
          </a:p>
          <a:p>
            <a:pPr marL="285750" lvl="0" indent="-285750">
              <a:spcBef>
                <a:spcPts val="0"/>
              </a:spcBef>
              <a:buFont typeface="Arial" panose="020B0604020202020204" pitchFamily="34" charset="0"/>
              <a:buChar char="•"/>
            </a:pPr>
            <a:r>
              <a:rPr lang="en" sz="1800" dirty="0">
                <a:solidFill>
                  <a:srgbClr val="FFFFFF"/>
                </a:solidFill>
                <a:latin typeface="Arial"/>
                <a:ea typeface="Arial"/>
                <a:cs typeface="Arial"/>
                <a:sym typeface="Arial"/>
              </a:rPr>
              <a:t>Governs border control,customs, trade and immigration</a:t>
            </a:r>
          </a:p>
          <a:p>
            <a:pPr marL="285750" lvl="0" indent="-285750">
              <a:spcBef>
                <a:spcPts val="0"/>
              </a:spcBef>
              <a:buFont typeface="Arial" panose="020B0604020202020204" pitchFamily="34" charset="0"/>
              <a:buChar char="•"/>
            </a:pPr>
            <a:r>
              <a:rPr lang="en" sz="1800" dirty="0">
                <a:solidFill>
                  <a:srgbClr val="FFFFFF"/>
                </a:solidFill>
                <a:latin typeface="Arial"/>
                <a:ea typeface="Arial"/>
                <a:cs typeface="Arial"/>
                <a:sym typeface="Arial"/>
              </a:rPr>
              <a:t>Focuses on Enforcement and Removal Operations and Homeland Security</a:t>
            </a:r>
          </a:p>
          <a:p>
            <a:pPr lvl="0">
              <a:spcBef>
                <a:spcPts val="0"/>
              </a:spcBef>
              <a:buNone/>
            </a:pPr>
            <a:endParaRPr sz="1800" dirty="0">
              <a:solidFill>
                <a:srgbClr val="FFFFFF"/>
              </a:solidFill>
              <a:latin typeface="Arial"/>
              <a:ea typeface="Arial"/>
              <a:cs typeface="Arial"/>
              <a:sym typeface="Arial"/>
            </a:endParaRPr>
          </a:p>
          <a:p>
            <a:pPr lvl="0">
              <a:spcBef>
                <a:spcPts val="0"/>
              </a:spcBef>
              <a:buNone/>
            </a:pPr>
            <a:endParaRPr sz="1800" dirty="0">
              <a:solidFill>
                <a:srgbClr val="FFFFFF"/>
              </a:solidFill>
              <a:latin typeface="Arial"/>
              <a:ea typeface="Arial"/>
              <a:cs typeface="Arial"/>
              <a:sym typeface="Arial"/>
            </a:endParaRPr>
          </a:p>
          <a:p>
            <a:pPr lvl="0">
              <a:spcBef>
                <a:spcPts val="0"/>
              </a:spcBef>
              <a:buNone/>
            </a:pPr>
            <a:endParaRPr sz="1800" dirty="0">
              <a:solidFill>
                <a:srgbClr val="FFFFFF"/>
              </a:solidFill>
              <a:latin typeface="Arial"/>
              <a:ea typeface="Arial"/>
              <a:cs typeface="Arial"/>
              <a:sym typeface="Arial"/>
            </a:endParaRPr>
          </a:p>
          <a:p>
            <a:pPr lvl="0">
              <a:spcBef>
                <a:spcPts val="0"/>
              </a:spcBef>
              <a:buNone/>
            </a:pPr>
            <a:endParaRPr sz="1800" dirty="0">
              <a:solidFill>
                <a:srgbClr val="FFFFFF"/>
              </a:solidFill>
              <a:latin typeface="Arial"/>
              <a:ea typeface="Arial"/>
              <a:cs typeface="Arial"/>
              <a:sym typeface="Arial"/>
            </a:endParaRPr>
          </a:p>
        </p:txBody>
      </p:sp>
      <p:pic>
        <p:nvPicPr>
          <p:cNvPr id="139" name="Shape 139"/>
          <p:cNvPicPr preferRelativeResize="0"/>
          <p:nvPr/>
        </p:nvPicPr>
        <p:blipFill>
          <a:blip r:embed="rId4">
            <a:alphaModFix/>
          </a:blip>
          <a:stretch>
            <a:fillRect/>
          </a:stretch>
        </p:blipFill>
        <p:spPr>
          <a:xfrm>
            <a:off x="4518105" y="941300"/>
            <a:ext cx="3872869" cy="30451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2"/>
          </p:nvPr>
        </p:nvSpPr>
        <p:spPr>
          <a:xfrm>
            <a:off x="4966350" y="1604595"/>
            <a:ext cx="3837000" cy="3103875"/>
          </a:xfrm>
          <a:prstGeom prst="rect">
            <a:avLst/>
          </a:prstGeom>
        </p:spPr>
        <p:txBody>
          <a:bodyPr lIns="91425" tIns="91425" rIns="91425" bIns="91425" anchor="ctr" anchorCtr="0">
            <a:noAutofit/>
          </a:bodyPr>
          <a:lstStyle/>
          <a:p>
            <a:pPr marL="285750" lvl="0" indent="-285750" rtl="0">
              <a:spcBef>
                <a:spcPts val="0"/>
              </a:spcBef>
              <a:buFont typeface="Arial" panose="020B0604020202020204" pitchFamily="34" charset="0"/>
              <a:buChar char="•"/>
            </a:pPr>
            <a:r>
              <a:rPr lang="en" dirty="0">
                <a:solidFill>
                  <a:srgbClr val="FFFFFF"/>
                </a:solidFill>
                <a:latin typeface="Arial"/>
                <a:ea typeface="Arial"/>
                <a:cs typeface="Arial"/>
                <a:sym typeface="Arial"/>
              </a:rPr>
              <a:t>Federal law enforcement agency</a:t>
            </a:r>
          </a:p>
          <a:p>
            <a:pPr marL="285750" lvl="0" indent="-285750" rtl="0">
              <a:spcBef>
                <a:spcPts val="0"/>
              </a:spcBef>
              <a:buFont typeface="Arial" panose="020B0604020202020204" pitchFamily="34" charset="0"/>
              <a:buChar char="•"/>
            </a:pPr>
            <a:r>
              <a:rPr lang="en" dirty="0">
                <a:solidFill>
                  <a:srgbClr val="FFFFFF"/>
                </a:solidFill>
                <a:latin typeface="Arial"/>
                <a:ea typeface="Arial"/>
                <a:cs typeface="Arial"/>
                <a:sym typeface="Arial"/>
              </a:rPr>
              <a:t>Prevent undocumented immigrants,  terrorists and terrorist weapons from entering the U.S.</a:t>
            </a:r>
          </a:p>
          <a:p>
            <a:pPr marL="285750" lvl="0" indent="-285750" rtl="0">
              <a:spcBef>
                <a:spcPts val="0"/>
              </a:spcBef>
              <a:buFont typeface="Arial" panose="020B0604020202020204" pitchFamily="34" charset="0"/>
              <a:buChar char="•"/>
            </a:pPr>
            <a:r>
              <a:rPr lang="en" dirty="0">
                <a:solidFill>
                  <a:srgbClr val="FFFFFF"/>
                </a:solidFill>
                <a:latin typeface="Arial"/>
                <a:ea typeface="Arial"/>
                <a:cs typeface="Arial"/>
                <a:sym typeface="Arial"/>
              </a:rPr>
              <a:t>Prevent illegal trafficking of people and contraband</a:t>
            </a:r>
          </a:p>
          <a:p>
            <a:pPr lvl="0" rtl="0">
              <a:spcBef>
                <a:spcPts val="0"/>
              </a:spcBef>
              <a:buNone/>
            </a:pPr>
            <a:endParaRPr sz="1200" dirty="0">
              <a:solidFill>
                <a:srgbClr val="222222"/>
              </a:solidFill>
              <a:highlight>
                <a:srgbClr val="FFFFFF"/>
              </a:highlight>
              <a:latin typeface="Arial"/>
              <a:ea typeface="Arial"/>
              <a:cs typeface="Arial"/>
              <a:sym typeface="Arial"/>
            </a:endParaRPr>
          </a:p>
          <a:p>
            <a:pPr lvl="0" rtl="0">
              <a:spcBef>
                <a:spcPts val="0"/>
              </a:spcBef>
              <a:buNone/>
            </a:pPr>
            <a:endParaRPr sz="1200" dirty="0">
              <a:solidFill>
                <a:srgbClr val="222222"/>
              </a:solidFill>
              <a:highlight>
                <a:srgbClr val="FFFFFF"/>
              </a:highlight>
              <a:latin typeface="Arial"/>
              <a:ea typeface="Arial"/>
              <a:cs typeface="Arial"/>
              <a:sym typeface="Arial"/>
            </a:endParaRPr>
          </a:p>
        </p:txBody>
      </p:sp>
      <p:pic>
        <p:nvPicPr>
          <p:cNvPr id="152" name="Shape 152"/>
          <p:cNvPicPr preferRelativeResize="0"/>
          <p:nvPr/>
        </p:nvPicPr>
        <p:blipFill>
          <a:blip r:embed="rId3">
            <a:alphaModFix/>
          </a:blip>
          <a:stretch>
            <a:fillRect/>
          </a:stretch>
        </p:blipFill>
        <p:spPr>
          <a:xfrm>
            <a:off x="793600" y="525975"/>
            <a:ext cx="2988999" cy="1992176"/>
          </a:xfrm>
          <a:prstGeom prst="rect">
            <a:avLst/>
          </a:prstGeom>
          <a:noFill/>
          <a:ln>
            <a:noFill/>
          </a:ln>
        </p:spPr>
      </p:pic>
      <p:pic>
        <p:nvPicPr>
          <p:cNvPr id="153" name="Shape 153"/>
          <p:cNvPicPr preferRelativeResize="0"/>
          <p:nvPr/>
        </p:nvPicPr>
        <p:blipFill>
          <a:blip r:embed="rId4">
            <a:alphaModFix/>
          </a:blip>
          <a:stretch>
            <a:fillRect/>
          </a:stretch>
        </p:blipFill>
        <p:spPr>
          <a:xfrm>
            <a:off x="708075" y="3007375"/>
            <a:ext cx="3160049" cy="1777525"/>
          </a:xfrm>
          <a:prstGeom prst="rect">
            <a:avLst/>
          </a:prstGeom>
          <a:noFill/>
          <a:ln>
            <a:noFill/>
          </a:ln>
        </p:spPr>
      </p:pic>
      <p:sp>
        <p:nvSpPr>
          <p:cNvPr id="154" name="Shape 154"/>
          <p:cNvSpPr txBox="1"/>
          <p:nvPr/>
        </p:nvSpPr>
        <p:spPr>
          <a:xfrm>
            <a:off x="4966350" y="268288"/>
            <a:ext cx="3890700" cy="818100"/>
          </a:xfrm>
          <a:prstGeom prst="rect">
            <a:avLst/>
          </a:prstGeom>
          <a:noFill/>
          <a:ln>
            <a:noFill/>
          </a:ln>
        </p:spPr>
        <p:txBody>
          <a:bodyPr lIns="91425" tIns="91425" rIns="91425" bIns="91425" anchor="t" anchorCtr="0">
            <a:noAutofit/>
          </a:bodyPr>
          <a:lstStyle/>
          <a:p>
            <a:pPr lvl="0" algn="ctr">
              <a:spcBef>
                <a:spcPts val="0"/>
              </a:spcBef>
              <a:buNone/>
            </a:pPr>
            <a:r>
              <a:rPr lang="en" sz="2400" dirty="0">
                <a:solidFill>
                  <a:srgbClr val="FFFFFF"/>
                </a:solidFill>
              </a:rPr>
              <a:t>Border Patrol</a:t>
            </a:r>
            <a:endParaRPr lang="en" dirty="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0" y="693466"/>
            <a:ext cx="3368233" cy="583500"/>
          </a:xfrm>
          <a:prstGeom prst="rect">
            <a:avLst/>
          </a:prstGeom>
        </p:spPr>
        <p:txBody>
          <a:bodyPr lIns="91425" tIns="91425" rIns="91425" bIns="91425" anchor="b" anchorCtr="0">
            <a:noAutofit/>
          </a:bodyPr>
          <a:lstStyle/>
          <a:p>
            <a:pPr lvl="0" algn="ctr">
              <a:spcBef>
                <a:spcPts val="0"/>
              </a:spcBef>
              <a:buNone/>
            </a:pPr>
            <a:r>
              <a:rPr lang="en" dirty="0">
                <a:solidFill>
                  <a:schemeClr val="bg1"/>
                </a:solidFill>
              </a:rPr>
              <a:t>Other Federal Law Enforcement</a:t>
            </a:r>
            <a:endParaRPr lang="en" dirty="0">
              <a:solidFill>
                <a:schemeClr val="bg1"/>
              </a:solidFill>
              <a:hlinkClick r:id="rId3">
                <a:extLst>
                  <a:ext uri="{A12FA001-AC4F-418D-AE19-62706E023703}">
                    <ahyp:hlinkClr xmlns:ahyp="http://schemas.microsoft.com/office/drawing/2018/hyperlinkcolor" val="tx"/>
                  </a:ext>
                </a:extLst>
              </a:hlinkClick>
            </a:endParaRPr>
          </a:p>
        </p:txBody>
      </p:sp>
      <p:sp>
        <p:nvSpPr>
          <p:cNvPr id="138" name="Shape 138"/>
          <p:cNvSpPr txBox="1">
            <a:spLocks noGrp="1"/>
          </p:cNvSpPr>
          <p:nvPr>
            <p:ph type="body" idx="1"/>
          </p:nvPr>
        </p:nvSpPr>
        <p:spPr>
          <a:xfrm>
            <a:off x="280116" y="1556503"/>
            <a:ext cx="2808000" cy="3163500"/>
          </a:xfrm>
          <a:prstGeom prst="rect">
            <a:avLst/>
          </a:prstGeom>
        </p:spPr>
        <p:txBody>
          <a:bodyPr lIns="91425" tIns="91425" rIns="91425" bIns="91425" anchor="t" anchorCtr="0">
            <a:noAutofit/>
          </a:bodyPr>
          <a:lstStyle/>
          <a:p>
            <a:pPr lvl="0">
              <a:spcBef>
                <a:spcPts val="0"/>
              </a:spcBef>
              <a:buNone/>
            </a:pPr>
            <a:r>
              <a:rPr lang="en-US" sz="1800" dirty="0">
                <a:solidFill>
                  <a:srgbClr val="FFFFFF"/>
                </a:solidFill>
                <a:latin typeface="Arial"/>
                <a:ea typeface="Arial"/>
                <a:cs typeface="Arial"/>
                <a:sym typeface="Arial"/>
              </a:rPr>
              <a:t>As of January 2025, the Department of Homeland Security enabled the following agencies to investigate and apprehend undocumented immigrants:</a:t>
            </a:r>
            <a:endParaRPr sz="1800" dirty="0">
              <a:solidFill>
                <a:srgbClr val="FFFFFF"/>
              </a:solidFill>
              <a:latin typeface="Arial"/>
              <a:ea typeface="Arial"/>
              <a:cs typeface="Arial"/>
              <a:sym typeface="Arial"/>
            </a:endParaRPr>
          </a:p>
          <a:p>
            <a:pPr lvl="0">
              <a:spcBef>
                <a:spcPts val="0"/>
              </a:spcBef>
              <a:buNone/>
            </a:pPr>
            <a:endParaRPr sz="1800" dirty="0">
              <a:solidFill>
                <a:srgbClr val="FFFFFF"/>
              </a:solidFill>
              <a:latin typeface="Arial"/>
              <a:ea typeface="Arial"/>
              <a:cs typeface="Arial"/>
              <a:sym typeface="Arial"/>
            </a:endParaRPr>
          </a:p>
          <a:p>
            <a:pPr lvl="0">
              <a:spcBef>
                <a:spcPts val="0"/>
              </a:spcBef>
              <a:buNone/>
            </a:pPr>
            <a:endParaRPr sz="1800" dirty="0">
              <a:solidFill>
                <a:srgbClr val="FFFFFF"/>
              </a:solidFill>
              <a:latin typeface="Arial"/>
              <a:ea typeface="Arial"/>
              <a:cs typeface="Arial"/>
              <a:sym typeface="Arial"/>
            </a:endParaRPr>
          </a:p>
        </p:txBody>
      </p:sp>
      <p:sp>
        <p:nvSpPr>
          <p:cNvPr id="2" name="Shape 138">
            <a:extLst>
              <a:ext uri="{FF2B5EF4-FFF2-40B4-BE49-F238E27FC236}">
                <a16:creationId xmlns:a16="http://schemas.microsoft.com/office/drawing/2014/main" id="{04309027-D048-127C-94DC-7A73D5DEAC06}"/>
              </a:ext>
            </a:extLst>
          </p:cNvPr>
          <p:cNvSpPr txBox="1">
            <a:spLocks/>
          </p:cNvSpPr>
          <p:nvPr/>
        </p:nvSpPr>
        <p:spPr>
          <a:xfrm>
            <a:off x="3247886" y="1442069"/>
            <a:ext cx="2808000" cy="31635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1pPr>
            <a:lvl2pPr marR="0" lvl="1"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2pPr>
            <a:lvl3pPr marR="0" lvl="2"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3pPr>
            <a:lvl4pPr marR="0" lvl="3"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4pPr>
            <a:lvl5pPr marR="0" lvl="4"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5pPr>
            <a:lvl6pPr marR="0" lvl="5"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6pPr>
            <a:lvl7pPr marR="0" lvl="6"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7pPr>
            <a:lvl8pPr marR="0" lvl="7"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8pPr>
            <a:lvl9pPr marR="0" lvl="8" algn="l" rtl="0">
              <a:lnSpc>
                <a:spcPct val="115000"/>
              </a:lnSpc>
              <a:spcBef>
                <a:spcPts val="0"/>
              </a:spcBef>
              <a:spcAft>
                <a:spcPts val="1600"/>
              </a:spcAft>
              <a:buClr>
                <a:schemeClr val="lt1"/>
              </a:buClr>
              <a:buSzPct val="100000"/>
              <a:buFont typeface="Roboto"/>
              <a:buNone/>
              <a:defRPr sz="1200" b="0" i="0" u="none" strike="noStrike" cap="none">
                <a:solidFill>
                  <a:schemeClr val="lt1"/>
                </a:solidFill>
                <a:latin typeface="Roboto"/>
                <a:ea typeface="Roboto"/>
                <a:cs typeface="Roboto"/>
                <a:sym typeface="Roboto"/>
              </a:defRPr>
            </a:lvl9pPr>
          </a:lstStyle>
          <a:p>
            <a:pPr marL="285750" indent="-285750">
              <a:buClrTx/>
              <a:buFont typeface="Arial" panose="020B0604020202020204" pitchFamily="34" charset="0"/>
              <a:buChar char="•"/>
            </a:pPr>
            <a:r>
              <a:rPr lang="en-US" sz="1800" dirty="0">
                <a:solidFill>
                  <a:srgbClr val="000000"/>
                </a:solidFill>
                <a:latin typeface="Arial"/>
                <a:ea typeface="Arial"/>
                <a:cs typeface="Arial"/>
                <a:sym typeface="Arial"/>
              </a:rPr>
              <a:t>U.S. Marshal Service</a:t>
            </a:r>
          </a:p>
          <a:p>
            <a:pPr marL="285750" indent="-285750">
              <a:buClrTx/>
              <a:buFont typeface="Arial" panose="020B0604020202020204" pitchFamily="34" charset="0"/>
              <a:buChar char="•"/>
            </a:pPr>
            <a:r>
              <a:rPr lang="en-US" sz="1800" dirty="0">
                <a:solidFill>
                  <a:srgbClr val="000000"/>
                </a:solidFill>
                <a:latin typeface="Arial"/>
                <a:ea typeface="Arial"/>
                <a:cs typeface="Arial"/>
                <a:sym typeface="Arial"/>
              </a:rPr>
              <a:t>Drug Enforcement Agency (DEA)</a:t>
            </a:r>
          </a:p>
          <a:p>
            <a:pPr marL="285750" indent="-285750">
              <a:buClrTx/>
              <a:buFont typeface="Arial" panose="020B0604020202020204" pitchFamily="34" charset="0"/>
              <a:buChar char="•"/>
            </a:pPr>
            <a:r>
              <a:rPr lang="en-US" sz="1800" dirty="0">
                <a:solidFill>
                  <a:srgbClr val="000000"/>
                </a:solidFill>
                <a:latin typeface="Arial"/>
                <a:ea typeface="Arial"/>
                <a:cs typeface="Arial"/>
                <a:sym typeface="Arial"/>
              </a:rPr>
              <a:t>Bureau of Alcohol, Tobacco, Firearms and Explosives (ATF)</a:t>
            </a:r>
          </a:p>
          <a:p>
            <a:pPr marL="285750" indent="-285750">
              <a:buClrTx/>
              <a:buFont typeface="Arial" panose="020B0604020202020204" pitchFamily="34" charset="0"/>
              <a:buChar char="•"/>
            </a:pPr>
            <a:r>
              <a:rPr lang="en-US" sz="1800" dirty="0">
                <a:solidFill>
                  <a:srgbClr val="000000"/>
                </a:solidFill>
                <a:latin typeface="Arial"/>
                <a:ea typeface="Arial"/>
                <a:cs typeface="Arial"/>
                <a:sym typeface="Arial"/>
              </a:rPr>
              <a:t>Federal Bureau of Prisons (BOP)</a:t>
            </a:r>
          </a:p>
          <a:p>
            <a:pPr>
              <a:buClrTx/>
            </a:pPr>
            <a:endParaRPr lang="en-US" sz="1800" dirty="0">
              <a:solidFill>
                <a:srgbClr val="000000"/>
              </a:solidFill>
              <a:latin typeface="Arial"/>
              <a:ea typeface="Arial"/>
              <a:cs typeface="Arial"/>
              <a:sym typeface="Arial"/>
            </a:endParaRPr>
          </a:p>
          <a:p>
            <a:pPr>
              <a:buClrTx/>
            </a:pPr>
            <a:endParaRPr lang="en-US" sz="1800" dirty="0">
              <a:solidFill>
                <a:srgbClr val="000000"/>
              </a:solidFill>
              <a:latin typeface="Arial"/>
              <a:ea typeface="Arial"/>
              <a:cs typeface="Arial"/>
              <a:sym typeface="Arial"/>
            </a:endParaRPr>
          </a:p>
        </p:txBody>
      </p:sp>
      <p:pic>
        <p:nvPicPr>
          <p:cNvPr id="4098" name="Picture 2" descr="How To Become DEA Agent : DEA Agent As Career In The USA">
            <a:extLst>
              <a:ext uri="{FF2B5EF4-FFF2-40B4-BE49-F238E27FC236}">
                <a16:creationId xmlns:a16="http://schemas.microsoft.com/office/drawing/2014/main" id="{9079941E-B4F8-A4FE-F6F2-53E8799E5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089" y="171158"/>
            <a:ext cx="3154261" cy="277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27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2"/>
          </p:nvPr>
        </p:nvSpPr>
        <p:spPr>
          <a:xfrm>
            <a:off x="5004975" y="911844"/>
            <a:ext cx="3837000" cy="3422100"/>
          </a:xfrm>
          <a:prstGeom prst="rect">
            <a:avLst/>
          </a:prstGeom>
        </p:spPr>
        <p:txBody>
          <a:bodyPr lIns="91425" tIns="91425" rIns="91425" bIns="91425" anchor="ctr" anchorCtr="0">
            <a:noAutofit/>
          </a:bodyPr>
          <a:lstStyle/>
          <a:p>
            <a:pPr lvl="0">
              <a:spcBef>
                <a:spcPts val="0"/>
              </a:spcBef>
              <a:buNone/>
            </a:pPr>
            <a:endParaRPr sz="1600" dirty="0"/>
          </a:p>
          <a:p>
            <a:pPr marL="285750" lvl="0" indent="-285750">
              <a:spcBef>
                <a:spcPts val="0"/>
              </a:spcBef>
              <a:buFont typeface="Arial" panose="020B0604020202020204" pitchFamily="34" charset="0"/>
              <a:buChar char="•"/>
            </a:pPr>
            <a:endParaRPr lang="en" sz="1400" dirty="0"/>
          </a:p>
          <a:p>
            <a:pPr marL="285750" lvl="0" indent="-285750">
              <a:spcBef>
                <a:spcPts val="0"/>
              </a:spcBef>
              <a:buFont typeface="Arial" panose="020B0604020202020204" pitchFamily="34" charset="0"/>
              <a:buChar char="•"/>
            </a:pPr>
            <a:r>
              <a:rPr lang="en" sz="1400" dirty="0"/>
              <a:t>Patrol communities</a:t>
            </a:r>
          </a:p>
          <a:p>
            <a:pPr marL="285750" lvl="0" indent="-285750">
              <a:spcBef>
                <a:spcPts val="0"/>
              </a:spcBef>
              <a:buFont typeface="Arial" panose="020B0604020202020204" pitchFamily="34" charset="0"/>
              <a:buChar char="•"/>
            </a:pPr>
            <a:r>
              <a:rPr lang="en" sz="1400" dirty="0"/>
              <a:t>Enforce traffic and parking laws</a:t>
            </a:r>
          </a:p>
          <a:p>
            <a:pPr marL="285750" lvl="0" indent="-285750">
              <a:spcBef>
                <a:spcPts val="0"/>
              </a:spcBef>
              <a:buFont typeface="Arial" panose="020B0604020202020204" pitchFamily="34" charset="0"/>
              <a:buChar char="•"/>
            </a:pPr>
            <a:r>
              <a:rPr lang="en" sz="1400" dirty="0"/>
              <a:t>Work with other police department units as well as other local, state and federal entities</a:t>
            </a:r>
          </a:p>
          <a:p>
            <a:pPr marL="285750" lvl="0" indent="-285750">
              <a:spcBef>
                <a:spcPts val="0"/>
              </a:spcBef>
              <a:buFont typeface="Arial" panose="020B0604020202020204" pitchFamily="34" charset="0"/>
              <a:buChar char="•"/>
            </a:pPr>
            <a:r>
              <a:rPr lang="en" sz="1400" dirty="0"/>
              <a:t>Conduct preliminary investigations at crime scenes</a:t>
            </a:r>
          </a:p>
          <a:p>
            <a:pPr marL="285750" lvl="0" indent="-285750">
              <a:buFont typeface="Arial" panose="020B0604020202020204" pitchFamily="34" charset="0"/>
              <a:buChar char="•"/>
            </a:pPr>
            <a:r>
              <a:rPr lang="en" sz="1400" dirty="0"/>
              <a:t>Pursue, search and detain suspects</a:t>
            </a:r>
          </a:p>
          <a:p>
            <a:pPr marL="285750" lvl="0" indent="-285750">
              <a:buFont typeface="Arial" panose="020B0604020202020204" pitchFamily="34" charset="0"/>
              <a:buChar char="•"/>
            </a:pPr>
            <a:r>
              <a:rPr lang="en" sz="1400" dirty="0"/>
              <a:t>Make arrests</a:t>
            </a:r>
          </a:p>
          <a:p>
            <a:pPr marL="285750" lvl="0" indent="-285750">
              <a:spcBef>
                <a:spcPts val="0"/>
              </a:spcBef>
              <a:buFont typeface="Arial" panose="020B0604020202020204" pitchFamily="34" charset="0"/>
              <a:buChar char="•"/>
            </a:pPr>
            <a:r>
              <a:rPr lang="en" sz="1400" dirty="0"/>
              <a:t>Respond to calls for service from the community</a:t>
            </a:r>
          </a:p>
          <a:p>
            <a:pPr lvl="0">
              <a:spcBef>
                <a:spcPts val="0"/>
              </a:spcBef>
              <a:buNone/>
            </a:pPr>
            <a:endParaRPr sz="1400" dirty="0"/>
          </a:p>
        </p:txBody>
      </p:sp>
      <p:pic>
        <p:nvPicPr>
          <p:cNvPr id="145" name="Shape 145"/>
          <p:cNvPicPr preferRelativeResize="0"/>
          <p:nvPr/>
        </p:nvPicPr>
        <p:blipFill>
          <a:blip r:embed="rId3">
            <a:alphaModFix/>
          </a:blip>
          <a:stretch>
            <a:fillRect/>
          </a:stretch>
        </p:blipFill>
        <p:spPr>
          <a:xfrm>
            <a:off x="269510" y="233440"/>
            <a:ext cx="4053074" cy="2702049"/>
          </a:xfrm>
          <a:prstGeom prst="rect">
            <a:avLst/>
          </a:prstGeom>
          <a:noFill/>
          <a:ln>
            <a:noFill/>
          </a:ln>
        </p:spPr>
      </p:pic>
      <p:sp>
        <p:nvSpPr>
          <p:cNvPr id="146" name="Shape 146"/>
          <p:cNvSpPr txBox="1"/>
          <p:nvPr/>
        </p:nvSpPr>
        <p:spPr>
          <a:xfrm>
            <a:off x="4896975" y="154534"/>
            <a:ext cx="4053000" cy="6162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2400" dirty="0">
                <a:solidFill>
                  <a:srgbClr val="FFFFFF"/>
                </a:solidFill>
                <a:latin typeface="Roboto"/>
                <a:ea typeface="Roboto"/>
                <a:cs typeface="Roboto"/>
                <a:sym typeface="Roboto"/>
              </a:rPr>
              <a:t>General Local Police Duties</a:t>
            </a:r>
            <a:endParaRPr lang="en" sz="2400" dirty="0">
              <a:solidFill>
                <a:schemeClr val="lt1"/>
              </a:solidFill>
              <a:latin typeface="Roboto"/>
              <a:ea typeface="Roboto"/>
              <a:cs typeface="Roboto"/>
              <a:sym typeface="Roboto"/>
            </a:endParaRPr>
          </a:p>
        </p:txBody>
      </p:sp>
      <p:sp>
        <p:nvSpPr>
          <p:cNvPr id="2" name="TextBox 1"/>
          <p:cNvSpPr txBox="1"/>
          <p:nvPr/>
        </p:nvSpPr>
        <p:spPr>
          <a:xfrm>
            <a:off x="457200" y="3276600"/>
            <a:ext cx="3634740" cy="738664"/>
          </a:xfrm>
          <a:prstGeom prst="rect">
            <a:avLst/>
          </a:prstGeom>
          <a:noFill/>
        </p:spPr>
        <p:txBody>
          <a:bodyPr wrap="square" rtlCol="0">
            <a:spAutoFit/>
          </a:bodyPr>
          <a:lstStyle/>
          <a:p>
            <a:r>
              <a:rPr lang="en-US" b="1" dirty="0">
                <a:solidFill>
                  <a:schemeClr val="tx2"/>
                </a:solidFill>
              </a:rPr>
              <a:t>Please note</a:t>
            </a:r>
            <a:r>
              <a:rPr lang="en-US" dirty="0">
                <a:solidFill>
                  <a:schemeClr val="tx2"/>
                </a:solidFill>
              </a:rPr>
              <a:t>: New Administration policies are giving local police departments greater immigration enforcement powers.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30" y="548070"/>
            <a:ext cx="8394670" cy="3893250"/>
          </a:xfrm>
        </p:spPr>
        <p:txBody>
          <a:bodyPr/>
          <a:lstStyle/>
          <a:p>
            <a:r>
              <a:rPr lang="en-US" dirty="0">
                <a:solidFill>
                  <a:schemeClr val="bg1"/>
                </a:solidFill>
              </a:rPr>
              <a:t>Over </a:t>
            </a:r>
            <a:r>
              <a:rPr lang="en-US" dirty="0"/>
              <a:t>750k Young People Hold Temporary Status That Benefits All Communities</a:t>
            </a:r>
            <a:br>
              <a:rPr lang="en-US" dirty="0"/>
            </a:br>
            <a:r>
              <a:rPr lang="en-US" sz="2400" dirty="0"/>
              <a:t>including students,  educators &amp; small business owners, etc. </a:t>
            </a:r>
          </a:p>
        </p:txBody>
      </p:sp>
    </p:spTree>
    <p:extLst>
      <p:ext uri="{BB962C8B-B14F-4D97-AF65-F5344CB8AC3E}">
        <p14:creationId xmlns:p14="http://schemas.microsoft.com/office/powerpoint/2010/main" val="2313857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504" y="51880"/>
            <a:ext cx="8222100" cy="2211422"/>
          </a:xfrm>
        </p:spPr>
        <p:txBody>
          <a:bodyPr/>
          <a:lstStyle/>
          <a:p>
            <a:pPr lvl="0"/>
            <a:r>
              <a:rPr lang="en" sz="7200" b="1" dirty="0"/>
              <a:t>About DACA</a:t>
            </a:r>
            <a:br>
              <a:rPr lang="en" b="1" dirty="0"/>
            </a:br>
            <a:endParaRPr lang="en-US" dirty="0"/>
          </a:p>
        </p:txBody>
      </p:sp>
      <p:sp>
        <p:nvSpPr>
          <p:cNvPr id="3" name="Text Placeholder 2"/>
          <p:cNvSpPr>
            <a:spLocks noGrp="1"/>
          </p:cNvSpPr>
          <p:nvPr>
            <p:ph type="body" idx="1"/>
          </p:nvPr>
        </p:nvSpPr>
        <p:spPr>
          <a:xfrm>
            <a:off x="471899" y="2263302"/>
            <a:ext cx="7997649" cy="2710199"/>
          </a:xfrm>
        </p:spPr>
        <p:txBody>
          <a:bodyPr/>
          <a:lstStyle/>
          <a:p>
            <a:pPr algn="ctr"/>
            <a:r>
              <a:rPr lang="en" sz="3600" dirty="0"/>
              <a:t>Deferred Action for Childhood Arrivals: What you need to know  </a:t>
            </a:r>
            <a:endParaRPr lang="en-US" sz="3600" b="1" dirty="0"/>
          </a:p>
        </p:txBody>
      </p:sp>
    </p:spTree>
    <p:extLst>
      <p:ext uri="{BB962C8B-B14F-4D97-AF65-F5344CB8AC3E}">
        <p14:creationId xmlns:p14="http://schemas.microsoft.com/office/powerpoint/2010/main" val="297091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dirty="0"/>
              <a:t>Deferred Action for Childhood Arrivals</a:t>
            </a:r>
          </a:p>
          <a:p>
            <a:pPr lvl="0">
              <a:spcBef>
                <a:spcPts val="0"/>
              </a:spcBef>
              <a:buNone/>
            </a:pPr>
            <a:r>
              <a:rPr lang="en" dirty="0"/>
              <a:t>( DACA )</a:t>
            </a:r>
          </a:p>
        </p:txBody>
      </p:sp>
      <p:sp>
        <p:nvSpPr>
          <p:cNvPr id="340" name="Shape 340"/>
          <p:cNvSpPr txBox="1">
            <a:spLocks noGrp="1"/>
          </p:cNvSpPr>
          <p:nvPr>
            <p:ph type="body" idx="1"/>
          </p:nvPr>
        </p:nvSpPr>
        <p:spPr>
          <a:xfrm>
            <a:off x="0" y="1620456"/>
            <a:ext cx="6301740" cy="3008819"/>
          </a:xfrm>
          <a:prstGeom prst="rect">
            <a:avLst/>
          </a:prstGeom>
        </p:spPr>
        <p:txBody>
          <a:bodyPr lIns="91425" tIns="91425" rIns="91425" bIns="91425" anchor="t" anchorCtr="0">
            <a:noAutofit/>
          </a:bodyPr>
          <a:lstStyle/>
          <a:p>
            <a:pPr marL="514350" indent="-285750">
              <a:buFont typeface="Arial" panose="020B0604020202020204" pitchFamily="34" charset="0"/>
              <a:buChar char="•"/>
            </a:pPr>
            <a:r>
              <a:rPr lang="en" sz="1500" dirty="0"/>
              <a:t>Executive Action signed June 15, 2012, by President Obama that grants undocumented youth and young adults who meet certain criteria a work permit and temporary protection from deportation.  </a:t>
            </a:r>
          </a:p>
          <a:p>
            <a:pPr marL="514350" indent="-285750">
              <a:buFont typeface="Arial" panose="020B0604020202020204" pitchFamily="34" charset="0"/>
              <a:buChar char="•"/>
            </a:pPr>
            <a:r>
              <a:rPr lang="en" sz="1500" dirty="0"/>
              <a:t>Subject to renewal</a:t>
            </a:r>
          </a:p>
          <a:p>
            <a:pPr marL="514350" lvl="0" indent="-285750">
              <a:spcBef>
                <a:spcPts val="0"/>
              </a:spcBef>
              <a:buFont typeface="Arial" panose="020B0604020202020204" pitchFamily="34" charset="0"/>
              <a:buChar char="•"/>
            </a:pPr>
            <a:r>
              <a:rPr lang="en" sz="1500" dirty="0">
                <a:solidFill>
                  <a:schemeClr val="tx2"/>
                </a:solidFill>
              </a:rPr>
              <a:t>In most states DACA recipients can apply for a driver’s license</a:t>
            </a:r>
          </a:p>
          <a:p>
            <a:pPr marL="514350" lvl="0" indent="-285750">
              <a:spcBef>
                <a:spcPts val="0"/>
              </a:spcBef>
              <a:buFont typeface="Arial" panose="020B0604020202020204" pitchFamily="34" charset="0"/>
              <a:buChar char="•"/>
            </a:pPr>
            <a:r>
              <a:rPr lang="en" sz="1500" dirty="0">
                <a:solidFill>
                  <a:schemeClr val="tx2"/>
                </a:solidFill>
              </a:rPr>
              <a:t>There have been several lawsuits around DACA. The most recent court decision came down in January 2025. At present, no new DACA applications are being processed. Recipients who are eligible for renewal should renew as soon as possible. DACA recipients are still protected from deportation.</a:t>
            </a:r>
          </a:p>
          <a:p>
            <a:pPr lvl="0">
              <a:spcBef>
                <a:spcPts val="0"/>
              </a:spcBef>
              <a:buNone/>
            </a:pPr>
            <a:endParaRPr sz="1500" dirty="0"/>
          </a:p>
        </p:txBody>
      </p:sp>
      <p:pic>
        <p:nvPicPr>
          <p:cNvPr id="341" name="Shape 341"/>
          <p:cNvPicPr preferRelativeResize="0"/>
          <p:nvPr/>
        </p:nvPicPr>
        <p:blipFill>
          <a:blip r:embed="rId3">
            <a:alphaModFix/>
          </a:blip>
          <a:stretch>
            <a:fillRect/>
          </a:stretch>
        </p:blipFill>
        <p:spPr>
          <a:xfrm>
            <a:off x="6301740" y="1731739"/>
            <a:ext cx="2269283" cy="1682021"/>
          </a:xfrm>
          <a:prstGeom prst="rect">
            <a:avLst/>
          </a:prstGeom>
          <a:noFill/>
          <a:ln>
            <a:noFill/>
          </a:ln>
        </p:spPr>
      </p:pic>
      <p:pic>
        <p:nvPicPr>
          <p:cNvPr id="5" name="Shape 348"/>
          <p:cNvPicPr preferRelativeResize="0"/>
          <p:nvPr/>
        </p:nvPicPr>
        <p:blipFill>
          <a:blip r:embed="rId4">
            <a:alphaModFix/>
          </a:blip>
          <a:stretch>
            <a:fillRect/>
          </a:stretch>
        </p:blipFill>
        <p:spPr>
          <a:xfrm>
            <a:off x="6301740" y="3413760"/>
            <a:ext cx="2269283" cy="172973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50" y="488250"/>
            <a:ext cx="5483830" cy="4335210"/>
          </a:xfrm>
        </p:spPr>
        <p:txBody>
          <a:bodyPr/>
          <a:lstStyle/>
          <a:p>
            <a:r>
              <a:rPr lang="en-US" dirty="0"/>
              <a:t>Resources &amp; Partners</a:t>
            </a:r>
          </a:p>
        </p:txBody>
      </p:sp>
    </p:spTree>
    <p:extLst>
      <p:ext uri="{BB962C8B-B14F-4D97-AF65-F5344CB8AC3E}">
        <p14:creationId xmlns:p14="http://schemas.microsoft.com/office/powerpoint/2010/main" val="3961894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71900" y="738725"/>
            <a:ext cx="8222100" cy="139200"/>
          </a:xfrm>
          <a:prstGeom prst="rect">
            <a:avLst/>
          </a:prstGeom>
        </p:spPr>
        <p:txBody>
          <a:bodyPr lIns="91425" tIns="91425" rIns="91425" bIns="91425" anchor="b" anchorCtr="0">
            <a:noAutofit/>
          </a:bodyPr>
          <a:lstStyle/>
          <a:p>
            <a:pPr lvl="0">
              <a:spcBef>
                <a:spcPts val="0"/>
              </a:spcBef>
              <a:buNone/>
            </a:pPr>
            <a:r>
              <a:rPr lang="en"/>
              <a:t>National Education Association (NEA)</a:t>
            </a:r>
          </a:p>
        </p:txBody>
      </p:sp>
      <p:sp>
        <p:nvSpPr>
          <p:cNvPr id="411" name="Shape 411"/>
          <p:cNvSpPr txBox="1">
            <a:spLocks noGrp="1"/>
          </p:cNvSpPr>
          <p:nvPr>
            <p:ph type="body" idx="1"/>
          </p:nvPr>
        </p:nvSpPr>
        <p:spPr>
          <a:xfrm>
            <a:off x="2243499" y="1823029"/>
            <a:ext cx="4090934" cy="1509455"/>
          </a:xfrm>
          <a:prstGeom prst="rect">
            <a:avLst/>
          </a:prstGeom>
        </p:spPr>
        <p:txBody>
          <a:bodyPr lIns="91425" tIns="91425" rIns="91425" bIns="91425" anchor="t" anchorCtr="0">
            <a:noAutofit/>
          </a:bodyPr>
          <a:lstStyle/>
          <a:p>
            <a:pPr lvl="0">
              <a:spcBef>
                <a:spcPts val="0"/>
              </a:spcBef>
              <a:buNone/>
            </a:pPr>
            <a:r>
              <a:rPr lang="en" u="sng" dirty="0">
                <a:solidFill>
                  <a:schemeClr val="accent5"/>
                </a:solidFill>
                <a:hlinkClick r:id="rId3">
                  <a:extLst>
                    <a:ext uri="{A12FA001-AC4F-418D-AE19-62706E023703}">
                      <ahyp:hlinkClr xmlns:ahyp="http://schemas.microsoft.com/office/drawing/2018/hyperlinkcolor" val="tx"/>
                    </a:ext>
                  </a:extLst>
                </a:hlinkClick>
              </a:rPr>
              <a:t>NEA Guidance on Immigration Issues</a:t>
            </a:r>
            <a:endParaRPr lang="en" u="sng" dirty="0">
              <a:solidFill>
                <a:schemeClr val="accent5"/>
              </a:solidFill>
              <a:hlinkClick r:id="rId4">
                <a:extLst>
                  <a:ext uri="{A12FA001-AC4F-418D-AE19-62706E023703}">
                    <ahyp:hlinkClr xmlns:ahyp="http://schemas.microsoft.com/office/drawing/2018/hyperlinkcolor" val="tx"/>
                  </a:ext>
                </a:extLst>
              </a:hlinkClick>
            </a:endParaRPr>
          </a:p>
          <a:p>
            <a:pPr lvl="0">
              <a:spcBef>
                <a:spcPts val="0"/>
              </a:spcBef>
              <a:buNone/>
            </a:pPr>
            <a:r>
              <a:rPr lang="en-US" dirty="0">
                <a:solidFill>
                  <a:schemeClr val="accent5"/>
                </a:solidFill>
                <a:hlinkClick r:id="rId5">
                  <a:extLst>
                    <a:ext uri="{A12FA001-AC4F-418D-AE19-62706E023703}">
                      <ahyp:hlinkClr xmlns:ahyp="http://schemas.microsoft.com/office/drawing/2018/hyperlinkcolor" val="tx"/>
                    </a:ext>
                  </a:extLst>
                </a:hlinkClick>
              </a:rPr>
              <a:t>Immigration Guidance (Higher Ed.)</a:t>
            </a:r>
            <a:endParaRPr lang="en-US" dirty="0">
              <a:solidFill>
                <a:schemeClr val="accent5"/>
              </a:solidFill>
            </a:endParaRPr>
          </a:p>
          <a:p>
            <a:pPr lvl="0">
              <a:spcBef>
                <a:spcPts val="0"/>
              </a:spcBef>
              <a:buNone/>
            </a:pPr>
            <a:r>
              <a:rPr lang="en-US" dirty="0">
                <a:solidFill>
                  <a:schemeClr val="accent5"/>
                </a:solidFill>
                <a:hlinkClick r:id="rId6">
                  <a:extLst>
                    <a:ext uri="{A12FA001-AC4F-418D-AE19-62706E023703}">
                      <ahyp:hlinkClr xmlns:ahyp="http://schemas.microsoft.com/office/drawing/2018/hyperlinkcolor" val="tx"/>
                    </a:ext>
                  </a:extLst>
                </a:hlinkClick>
              </a:rPr>
              <a:t>Sample Safe Zone Res./Model Policy</a:t>
            </a:r>
            <a:endParaRPr dirty="0">
              <a:solidFill>
                <a:schemeClr val="accent5"/>
              </a:solidFill>
            </a:endParaRPr>
          </a:p>
          <a:p>
            <a:pPr lvl="0">
              <a:spcBef>
                <a:spcPts val="0"/>
              </a:spcBef>
              <a:buNone/>
            </a:pPr>
            <a:endParaRPr dirty="0"/>
          </a:p>
        </p:txBody>
      </p:sp>
      <p:pic>
        <p:nvPicPr>
          <p:cNvPr id="412" name="Shape 412"/>
          <p:cNvPicPr preferRelativeResize="0"/>
          <p:nvPr/>
        </p:nvPicPr>
        <p:blipFill>
          <a:blip r:embed="rId7">
            <a:alphaModFix/>
          </a:blip>
          <a:stretch>
            <a:fillRect/>
          </a:stretch>
        </p:blipFill>
        <p:spPr>
          <a:xfrm>
            <a:off x="6239826" y="903481"/>
            <a:ext cx="2904174" cy="3556915"/>
          </a:xfrm>
          <a:prstGeom prst="rect">
            <a:avLst/>
          </a:prstGeom>
          <a:noFill/>
          <a:ln>
            <a:noFill/>
          </a:ln>
        </p:spPr>
      </p:pic>
      <p:sp>
        <p:nvSpPr>
          <p:cNvPr id="2" name="TextBox 1"/>
          <p:cNvSpPr txBox="1"/>
          <p:nvPr/>
        </p:nvSpPr>
        <p:spPr>
          <a:xfrm>
            <a:off x="5999336" y="4507766"/>
            <a:ext cx="3253740" cy="369332"/>
          </a:xfrm>
          <a:prstGeom prst="rect">
            <a:avLst/>
          </a:prstGeom>
          <a:noFill/>
        </p:spPr>
        <p:txBody>
          <a:bodyPr wrap="square" rtlCol="0">
            <a:spAutoFit/>
          </a:bodyPr>
          <a:lstStyle/>
          <a:p>
            <a:pPr lvl="0"/>
            <a:r>
              <a:rPr lang="en" sz="1800" u="sng" dirty="0">
                <a:solidFill>
                  <a:schemeClr val="accent5"/>
                </a:solidFill>
                <a:latin typeface="Roboto" panose="02000000000000000000" pitchFamily="2" charset="0"/>
                <a:ea typeface="Roboto" panose="02000000000000000000" pitchFamily="2" charset="0"/>
                <a:cs typeface="Roboto" panose="02000000000000000000" pitchFamily="2" charset="0"/>
                <a:hlinkClick r:id="rId8">
                  <a:extLst>
                    <a:ext uri="{A12FA001-AC4F-418D-AE19-62706E023703}">
                      <ahyp:hlinkClr xmlns:ahyp="http://schemas.microsoft.com/office/drawing/2018/hyperlinkcolor" val="tx"/>
                    </a:ext>
                  </a:extLst>
                </a:hlinkClick>
              </a:rPr>
              <a:t>NEA Immigration Justice Site</a:t>
            </a:r>
            <a:endParaRPr lang="en" sz="1800" u="sng" dirty="0">
              <a:solidFill>
                <a:schemeClr val="accent5"/>
              </a:solidFill>
              <a:latin typeface="Roboto" panose="02000000000000000000" pitchFamily="2" charset="0"/>
              <a:ea typeface="Roboto" panose="02000000000000000000" pitchFamily="2" charset="0"/>
              <a:cs typeface="Roboto" panose="02000000000000000000" pitchFamily="2" charset="0"/>
              <a:hlinkClick r:id="rId9">
                <a:extLst>
                  <a:ext uri="{A12FA001-AC4F-418D-AE19-62706E023703}">
                    <ahyp:hlinkClr xmlns:ahyp="http://schemas.microsoft.com/office/drawing/2018/hyperlinkcolor" val="tx"/>
                  </a:ext>
                </a:extLst>
              </a:hlinkClick>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696" y="4432280"/>
            <a:ext cx="2862072" cy="64008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80" y="1823030"/>
            <a:ext cx="2208107" cy="124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 y="3419951"/>
            <a:ext cx="6334432" cy="1631216"/>
          </a:xfrm>
          <a:prstGeom prst="rect">
            <a:avLst/>
          </a:prstGeom>
          <a:noFill/>
        </p:spPr>
        <p:txBody>
          <a:bodyPr wrap="square" rtlCol="0">
            <a:spAutoFit/>
          </a:bodyPr>
          <a:lstStyle/>
          <a:p>
            <a:pPr lvl="0"/>
            <a:r>
              <a:rPr lang="en-US" sz="1800" dirty="0">
                <a:solidFill>
                  <a:schemeClr val="accent5"/>
                </a:solidFill>
                <a:latin typeface="Roboto" panose="02000000000000000000" pitchFamily="2" charset="0"/>
                <a:ea typeface="Roboto" panose="02000000000000000000" pitchFamily="2" charset="0"/>
                <a:cs typeface="Roboto" panose="02000000000000000000" pitchFamily="2" charset="0"/>
                <a:hlinkClick r:id="rId12">
                  <a:extLst>
                    <a:ext uri="{A12FA001-AC4F-418D-AE19-62706E023703}">
                      <ahyp:hlinkClr xmlns:ahyp="http://schemas.microsoft.com/office/drawing/2018/hyperlinkcolor" val="tx"/>
                    </a:ext>
                  </a:extLst>
                </a:hlinkClick>
              </a:rPr>
              <a:t>How Educators Can Safely Engage in Immigration Advocacy</a:t>
            </a:r>
            <a:endParaRPr lang="en-US" sz="1800"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0"/>
            <a:endParaRPr lang="en-US" sz="1800"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0"/>
            <a:r>
              <a:rPr lang="en-US" sz="1800" dirty="0">
                <a:solidFill>
                  <a:schemeClr val="accent5"/>
                </a:solidFill>
                <a:latin typeface="Roboto" panose="02000000000000000000" pitchFamily="2" charset="0"/>
                <a:ea typeface="Roboto" panose="02000000000000000000" pitchFamily="2" charset="0"/>
                <a:cs typeface="Roboto" panose="02000000000000000000" pitchFamily="2" charset="0"/>
                <a:hlinkClick r:id="rId13">
                  <a:extLst>
                    <a:ext uri="{A12FA001-AC4F-418D-AE19-62706E023703}">
                      <ahyp:hlinkClr xmlns:ahyp="http://schemas.microsoft.com/office/drawing/2018/hyperlinkcolor" val="tx"/>
                    </a:ext>
                  </a:extLst>
                </a:hlinkClick>
              </a:rPr>
              <a:t>Sample Contract Language to Protect Immigrant Students</a:t>
            </a:r>
            <a:endParaRPr lang="en-US" sz="1800"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0"/>
            <a:endParaRPr lang="en-US" sz="1800" b="1" dirty="0">
              <a:solidFill>
                <a:srgbClr val="FF0000"/>
              </a:solidFill>
              <a:latin typeface="Roboto" panose="02000000000000000000" pitchFamily="2" charset="0"/>
              <a:ea typeface="Roboto" panose="02000000000000000000" pitchFamily="2" charset="0"/>
              <a:cs typeface="Roboto" panose="02000000000000000000" pitchFamily="2" charset="0"/>
            </a:endParaRPr>
          </a:p>
          <a:p>
            <a:pPr lvl="0"/>
            <a:endParaRPr lang="en-US" b="1" i="1" dirty="0"/>
          </a:p>
          <a:p>
            <a:pPr lvl="0"/>
            <a:endParaRPr lang="en-US" b="1"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187050" y="123800"/>
            <a:ext cx="4250400" cy="884700"/>
          </a:xfrm>
          <a:prstGeom prst="rect">
            <a:avLst/>
          </a:prstGeom>
        </p:spPr>
        <p:txBody>
          <a:bodyPr lIns="91425" tIns="91425" rIns="91425" bIns="91425" anchor="b" anchorCtr="0">
            <a:noAutofit/>
          </a:bodyPr>
          <a:lstStyle/>
          <a:p>
            <a:pPr lvl="0">
              <a:spcBef>
                <a:spcPts val="0"/>
              </a:spcBef>
              <a:buNone/>
            </a:pPr>
            <a:r>
              <a:rPr lang="en" sz="2600" b="1"/>
              <a:t>Undocumented students</a:t>
            </a:r>
            <a:r>
              <a:rPr lang="en" sz="3000" b="1"/>
              <a:t> </a:t>
            </a:r>
          </a:p>
        </p:txBody>
      </p:sp>
      <p:sp>
        <p:nvSpPr>
          <p:cNvPr id="89" name="Shape 89"/>
          <p:cNvSpPr txBox="1">
            <a:spLocks noGrp="1"/>
          </p:cNvSpPr>
          <p:nvPr>
            <p:ph type="subTitle" idx="1"/>
          </p:nvPr>
        </p:nvSpPr>
        <p:spPr>
          <a:xfrm>
            <a:off x="187050" y="960912"/>
            <a:ext cx="4045200" cy="1235100"/>
          </a:xfrm>
          <a:prstGeom prst="rect">
            <a:avLst/>
          </a:prstGeom>
        </p:spPr>
        <p:txBody>
          <a:bodyPr lIns="91425" tIns="91425" rIns="91425" bIns="91425" anchor="t" anchorCtr="0">
            <a:noAutofit/>
          </a:bodyPr>
          <a:lstStyle/>
          <a:p>
            <a:pPr marL="457200" lvl="0" indent="-330200" algn="l" rtl="0">
              <a:spcBef>
                <a:spcPts val="0"/>
              </a:spcBef>
              <a:spcAft>
                <a:spcPts val="600"/>
              </a:spcAft>
              <a:buSzPct val="100000"/>
              <a:buChar char="●"/>
            </a:pPr>
            <a:r>
              <a:rPr lang="en" sz="1600" dirty="0"/>
              <a:t>An undocumented student is an aspiring citizen who came to the U.S. without legal documentation or who has overstayed his or her visa.</a:t>
            </a:r>
          </a:p>
          <a:p>
            <a:pPr marL="457200" indent="-330200" algn="l">
              <a:spcAft>
                <a:spcPts val="600"/>
              </a:spcAft>
              <a:buFont typeface="Roboto"/>
              <a:buChar char="●"/>
            </a:pPr>
            <a:r>
              <a:rPr lang="en" sz="1600" dirty="0"/>
              <a:t>They are racially and ethnically diverse, from all over the world and are part of the </a:t>
            </a:r>
            <a:r>
              <a:rPr lang="en" sz="1600" dirty="0">
                <a:solidFill>
                  <a:schemeClr val="tx2"/>
                </a:solidFill>
              </a:rPr>
              <a:t>11-14 </a:t>
            </a:r>
            <a:r>
              <a:rPr lang="en" sz="1600" dirty="0"/>
              <a:t>million undocumented immigrants in the U.S.</a:t>
            </a:r>
          </a:p>
          <a:p>
            <a:pPr marL="457200" lvl="0" indent="-330200" algn="l">
              <a:spcAft>
                <a:spcPts val="600"/>
              </a:spcAft>
              <a:buFont typeface="Roboto"/>
              <a:buChar char="●"/>
            </a:pPr>
            <a:r>
              <a:rPr lang="en" sz="1600" dirty="0"/>
              <a:t>They often don’t know that they are undocumented until they begin the college application process.</a:t>
            </a:r>
          </a:p>
          <a:p>
            <a:pPr marL="457200" lvl="0" indent="-330200" algn="l" rtl="0">
              <a:spcBef>
                <a:spcPts val="0"/>
              </a:spcBef>
              <a:spcAft>
                <a:spcPts val="600"/>
              </a:spcAft>
              <a:buSzPct val="100000"/>
              <a:buChar char="●"/>
            </a:pPr>
            <a:r>
              <a:rPr lang="en" sz="1600" dirty="0"/>
              <a:t>They don’t qualify for federal grants or loans.</a:t>
            </a:r>
          </a:p>
          <a:p>
            <a:pPr marL="457200" indent="-330200" algn="l">
              <a:spcAft>
                <a:spcPts val="600"/>
              </a:spcAft>
              <a:buFont typeface="Roboto"/>
              <a:buChar char="●"/>
            </a:pPr>
            <a:r>
              <a:rPr lang="en" sz="1600" dirty="0"/>
              <a:t>May also be known as DREAMERS</a:t>
            </a:r>
          </a:p>
          <a:p>
            <a:pPr marL="457200" lvl="0" indent="-330200" algn="l" rtl="0">
              <a:spcBef>
                <a:spcPts val="0"/>
              </a:spcBef>
              <a:buSzPct val="100000"/>
              <a:buChar char="●"/>
            </a:pPr>
            <a:endParaRPr lang="en" sz="1600" dirty="0"/>
          </a:p>
        </p:txBody>
      </p:sp>
      <p:pic>
        <p:nvPicPr>
          <p:cNvPr id="90" name="Shape 90"/>
          <p:cNvPicPr preferRelativeResize="0"/>
          <p:nvPr/>
        </p:nvPicPr>
        <p:blipFill>
          <a:blip r:embed="rId3">
            <a:alphaModFix/>
          </a:blip>
          <a:stretch>
            <a:fillRect/>
          </a:stretch>
        </p:blipFill>
        <p:spPr>
          <a:xfrm>
            <a:off x="4710212" y="960912"/>
            <a:ext cx="4295570" cy="322167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United We Dream</a:t>
            </a:r>
          </a:p>
        </p:txBody>
      </p:sp>
      <p:sp>
        <p:nvSpPr>
          <p:cNvPr id="418" name="Shape 418"/>
          <p:cNvSpPr txBox="1">
            <a:spLocks noGrp="1"/>
          </p:cNvSpPr>
          <p:nvPr>
            <p:ph type="body" idx="1"/>
          </p:nvPr>
        </p:nvSpPr>
        <p:spPr>
          <a:xfrm>
            <a:off x="134100" y="1919075"/>
            <a:ext cx="3465545" cy="3128400"/>
          </a:xfrm>
          <a:prstGeom prst="rect">
            <a:avLst/>
          </a:prstGeom>
        </p:spPr>
        <p:txBody>
          <a:bodyPr lIns="91425" tIns="91425" rIns="91425" bIns="91425" anchor="t" anchorCtr="0">
            <a:noAutofit/>
          </a:bodyPr>
          <a:lstStyle/>
          <a:p>
            <a:pPr lvl="0">
              <a:spcBef>
                <a:spcPts val="0"/>
              </a:spcBef>
              <a:buNone/>
            </a:pPr>
            <a:r>
              <a:rPr lang="en" sz="2000" u="sng" dirty="0">
                <a:solidFill>
                  <a:schemeClr val="accent5"/>
                </a:solidFill>
                <a:hlinkClick r:id="rId3">
                  <a:extLst>
                    <a:ext uri="{A12FA001-AC4F-418D-AE19-62706E023703}">
                      <ahyp:hlinkClr xmlns:ahyp="http://schemas.microsoft.com/office/drawing/2018/hyperlinkcolor" val="tx"/>
                    </a:ext>
                  </a:extLst>
                </a:hlinkClick>
              </a:rPr>
              <a:t>United We Dream</a:t>
            </a:r>
          </a:p>
          <a:p>
            <a:pPr lvl="0">
              <a:spcBef>
                <a:spcPts val="0"/>
              </a:spcBef>
              <a:buNone/>
            </a:pPr>
            <a:r>
              <a:rPr lang="en" sz="2000" u="sng" dirty="0">
                <a:solidFill>
                  <a:schemeClr val="accent5"/>
                </a:solidFill>
                <a:latin typeface="Arial"/>
                <a:ea typeface="Arial"/>
                <a:cs typeface="Arial"/>
                <a:sym typeface="Arial"/>
                <a:hlinkClick r:id="rId4">
                  <a:extLst>
                    <a:ext uri="{A12FA001-AC4F-418D-AE19-62706E023703}">
                      <ahyp:hlinkClr xmlns:ahyp="http://schemas.microsoft.com/office/drawing/2018/hyperlinkcolor" val="tx"/>
                    </a:ext>
                  </a:extLst>
                </a:hlinkClick>
              </a:rPr>
              <a:t>Education Justice Resources</a:t>
            </a:r>
            <a:endParaRPr lang="en" sz="2000" u="sng" dirty="0">
              <a:solidFill>
                <a:schemeClr val="accent5"/>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lvl="0">
              <a:spcBef>
                <a:spcPts val="0"/>
              </a:spcBef>
              <a:buNone/>
            </a:pPr>
            <a:r>
              <a:rPr lang="en-US" dirty="0">
                <a:solidFill>
                  <a:schemeClr val="accent5"/>
                </a:solidFill>
                <a:hlinkClick r:id="rId6">
                  <a:extLst>
                    <a:ext uri="{A12FA001-AC4F-418D-AE19-62706E023703}">
                      <ahyp:hlinkClr xmlns:ahyp="http://schemas.microsoft.com/office/drawing/2018/hyperlinkcolor" val="tx"/>
                    </a:ext>
                  </a:extLst>
                </a:hlinkClick>
              </a:rPr>
              <a:t>What to Know About the Latest DACA Decision</a:t>
            </a:r>
            <a:endParaRPr lang="en-US" dirty="0">
              <a:solidFill>
                <a:schemeClr val="accent5"/>
              </a:solidFill>
            </a:endParaRPr>
          </a:p>
          <a:p>
            <a:pPr lvl="0">
              <a:spcBef>
                <a:spcPts val="0"/>
              </a:spcBef>
              <a:buNone/>
            </a:pPr>
            <a:r>
              <a:rPr lang="en-US" dirty="0">
                <a:solidFill>
                  <a:schemeClr val="accent5"/>
                </a:solidFill>
                <a:hlinkClick r:id="rId7">
                  <a:extLst>
                    <a:ext uri="{A12FA001-AC4F-418D-AE19-62706E023703}">
                      <ahyp:hlinkClr xmlns:ahyp="http://schemas.microsoft.com/office/drawing/2018/hyperlinkcolor" val="tx"/>
                    </a:ext>
                  </a:extLst>
                </a:hlinkClick>
              </a:rPr>
              <a:t>Conoce Tus Derechos</a:t>
            </a:r>
            <a:endParaRPr dirty="0">
              <a:solidFill>
                <a:schemeClr val="accent5"/>
              </a:solidFill>
            </a:endParaRPr>
          </a:p>
          <a:p>
            <a:pPr lvl="0">
              <a:spcBef>
                <a:spcPts val="0"/>
              </a:spcBef>
              <a:buNone/>
            </a:pPr>
            <a:endParaRPr dirty="0">
              <a:solidFill>
                <a:schemeClr val="accent5"/>
              </a:solidFill>
            </a:endParaRPr>
          </a:p>
        </p:txBody>
      </p:sp>
      <p:pic>
        <p:nvPicPr>
          <p:cNvPr id="419" name="Shape 419"/>
          <p:cNvPicPr preferRelativeResize="0"/>
          <p:nvPr/>
        </p:nvPicPr>
        <p:blipFill>
          <a:blip r:embed="rId8">
            <a:alphaModFix/>
          </a:blip>
          <a:stretch>
            <a:fillRect/>
          </a:stretch>
        </p:blipFill>
        <p:spPr>
          <a:xfrm>
            <a:off x="4886676" y="1839349"/>
            <a:ext cx="3807324" cy="27302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460950" y="482700"/>
            <a:ext cx="8222100" cy="767700"/>
          </a:xfrm>
          <a:prstGeom prst="rect">
            <a:avLst/>
          </a:prstGeom>
        </p:spPr>
        <p:txBody>
          <a:bodyPr lIns="91425" tIns="91425" rIns="91425" bIns="91425" anchor="b" anchorCtr="0">
            <a:noAutofit/>
          </a:bodyPr>
          <a:lstStyle/>
          <a:p>
            <a:pPr lvl="0">
              <a:spcBef>
                <a:spcPts val="0"/>
              </a:spcBef>
              <a:buNone/>
            </a:pPr>
            <a:r>
              <a:rPr lang="en" dirty="0"/>
              <a:t>American Federation of Teachers (AFT)</a:t>
            </a:r>
          </a:p>
        </p:txBody>
      </p:sp>
      <p:sp>
        <p:nvSpPr>
          <p:cNvPr id="425" name="Shape 425"/>
          <p:cNvSpPr txBox="1">
            <a:spLocks noGrp="1"/>
          </p:cNvSpPr>
          <p:nvPr>
            <p:ph type="body" idx="1"/>
          </p:nvPr>
        </p:nvSpPr>
        <p:spPr>
          <a:xfrm>
            <a:off x="0" y="1820960"/>
            <a:ext cx="6986523" cy="2710200"/>
          </a:xfrm>
          <a:prstGeom prst="rect">
            <a:avLst/>
          </a:prstGeom>
        </p:spPr>
        <p:txBody>
          <a:bodyPr lIns="91425" tIns="91425" rIns="91425" bIns="91425" anchor="t" anchorCtr="0">
            <a:noAutofit/>
          </a:bodyPr>
          <a:lstStyle/>
          <a:p>
            <a:pPr lvl="0">
              <a:spcBef>
                <a:spcPts val="0"/>
              </a:spcBef>
              <a:buNone/>
            </a:pPr>
            <a:r>
              <a:rPr lang="en" sz="2000" u="sng" dirty="0">
                <a:solidFill>
                  <a:schemeClr val="accent5"/>
                </a:solidFill>
                <a:hlinkClick r:id="rId3">
                  <a:extLst>
                    <a:ext uri="{A12FA001-AC4F-418D-AE19-62706E023703}">
                      <ahyp:hlinkClr xmlns:ahyp="http://schemas.microsoft.com/office/drawing/2018/hyperlinkcolor" val="tx"/>
                    </a:ext>
                  </a:extLst>
                </a:hlinkClick>
              </a:rPr>
              <a:t>AFT-Immigration/ Know Your Rights</a:t>
            </a:r>
          </a:p>
          <a:p>
            <a:pPr lvl="0">
              <a:spcBef>
                <a:spcPts val="0"/>
              </a:spcBef>
              <a:buNone/>
            </a:pPr>
            <a:r>
              <a:rPr lang="en" sz="2000" u="sng" dirty="0">
                <a:solidFill>
                  <a:schemeClr val="accent5"/>
                </a:solidFill>
                <a:hlinkClick r:id="rId4">
                  <a:extLst>
                    <a:ext uri="{A12FA001-AC4F-418D-AE19-62706E023703}">
                      <ahyp:hlinkClr xmlns:ahyp="http://schemas.microsoft.com/office/drawing/2018/hyperlinkcolor" val="tx"/>
                    </a:ext>
                  </a:extLst>
                </a:hlinkClick>
              </a:rPr>
              <a:t>Immigrant and Refugee Children-Guide for Educators</a:t>
            </a:r>
            <a:r>
              <a:rPr lang="en" sz="2000" u="sng" dirty="0">
                <a:solidFill>
                  <a:schemeClr val="accent5"/>
                </a:solidFill>
              </a:rPr>
              <a:t> (2017)</a:t>
            </a:r>
            <a:endParaRPr lang="en" sz="2000" u="sng" dirty="0">
              <a:solidFill>
                <a:schemeClr val="accent5"/>
              </a:solidFill>
              <a:hlinkClick r:id="rId5">
                <a:extLst>
                  <a:ext uri="{A12FA001-AC4F-418D-AE19-62706E023703}">
                    <ahyp:hlinkClr xmlns:ahyp="http://schemas.microsoft.com/office/drawing/2018/hyperlinkcolor" val="tx"/>
                  </a:ext>
                </a:extLst>
              </a:hlinkClick>
            </a:endParaRPr>
          </a:p>
          <a:p>
            <a:pPr lvl="0">
              <a:spcBef>
                <a:spcPts val="0"/>
              </a:spcBef>
              <a:buNone/>
            </a:pPr>
            <a:r>
              <a:rPr lang="en" sz="2000" u="sng" dirty="0">
                <a:solidFill>
                  <a:schemeClr val="accent5"/>
                </a:solidFill>
                <a:hlinkClick r:id="rId6">
                  <a:extLst>
                    <a:ext uri="{A12FA001-AC4F-418D-AE19-62706E023703}">
                      <ahyp:hlinkClr xmlns:ahyp="http://schemas.microsoft.com/office/drawing/2018/hyperlinkcolor" val="tx"/>
                    </a:ext>
                  </a:extLst>
                </a:hlinkClick>
              </a:rPr>
              <a:t>Teach Human Rights Lesson Plans</a:t>
            </a:r>
            <a:endParaRPr lang="en" sz="2000" u="sng" dirty="0">
              <a:solidFill>
                <a:schemeClr val="accent5"/>
              </a:solidFill>
            </a:endParaRPr>
          </a:p>
          <a:p>
            <a:pPr lvl="0">
              <a:spcBef>
                <a:spcPts val="0"/>
              </a:spcBef>
              <a:buNone/>
            </a:pPr>
            <a:r>
              <a:rPr lang="en" sz="2000" u="sng" dirty="0">
                <a:solidFill>
                  <a:schemeClr val="accent5"/>
                </a:solidFill>
                <a:hlinkClick r:id="rId7">
                  <a:extLst>
                    <a:ext uri="{A12FA001-AC4F-418D-AE19-62706E023703}">
                      <ahyp:hlinkClr xmlns:ahyp="http://schemas.microsoft.com/office/drawing/2018/hyperlinkcolor" val="tx"/>
                    </a:ext>
                  </a:extLst>
                </a:hlinkClick>
              </a:rPr>
              <a:t>Share My Lesson: Immigration Lesson Plans and Resources</a:t>
            </a:r>
            <a:endParaRPr lang="en" sz="2000" u="sng" dirty="0">
              <a:solidFill>
                <a:schemeClr val="accent5"/>
              </a:solidFill>
            </a:endParaRPr>
          </a:p>
          <a:p>
            <a:r>
              <a:rPr lang="en" sz="2000" u="sng" dirty="0">
                <a:solidFill>
                  <a:schemeClr val="accent5"/>
                </a:solidFill>
                <a:hlinkClick r:id="rId8">
                  <a:extLst>
                    <a:ext uri="{A12FA001-AC4F-418D-AE19-62706E023703}">
                      <ahyp:hlinkClr xmlns:ahyp="http://schemas.microsoft.com/office/drawing/2018/hyperlinkcolor" val="tx"/>
                    </a:ext>
                  </a:extLst>
                </a:hlinkClick>
              </a:rPr>
              <a:t>DACA -Guide for Educators and School Support Staff (2014)</a:t>
            </a:r>
          </a:p>
          <a:p>
            <a:pPr lvl="0">
              <a:spcBef>
                <a:spcPts val="0"/>
              </a:spcBef>
              <a:buNone/>
            </a:pPr>
            <a:r>
              <a:rPr lang="en" sz="2000" u="sng" dirty="0">
                <a:solidFill>
                  <a:schemeClr val="accent5"/>
                </a:solidFill>
                <a:hlinkClick r:id="rId9">
                  <a:extLst>
                    <a:ext uri="{A12FA001-AC4F-418D-AE19-62706E023703}">
                      <ahyp:hlinkClr xmlns:ahyp="http://schemas.microsoft.com/office/drawing/2018/hyperlinkcolor" val="tx"/>
                    </a:ext>
                  </a:extLst>
                </a:hlinkClick>
              </a:rPr>
              <a:t>Download Dreamer Poster</a:t>
            </a:r>
          </a:p>
          <a:p>
            <a:pPr lvl="0">
              <a:spcBef>
                <a:spcPts val="0"/>
              </a:spcBef>
              <a:buNone/>
            </a:pPr>
            <a:endParaRPr sz="1400" dirty="0">
              <a:solidFill>
                <a:schemeClr val="accent5"/>
              </a:solidFill>
            </a:endParaRPr>
          </a:p>
          <a:p>
            <a:pPr lvl="0">
              <a:spcBef>
                <a:spcPts val="0"/>
              </a:spcBef>
              <a:buNone/>
            </a:pPr>
            <a:endParaRPr dirty="0">
              <a:solidFill>
                <a:schemeClr val="accent5"/>
              </a:solidFill>
            </a:endParaRPr>
          </a:p>
          <a:p>
            <a:pPr lvl="0">
              <a:spcBef>
                <a:spcPts val="0"/>
              </a:spcBef>
              <a:buNone/>
            </a:pPr>
            <a:endParaRPr dirty="0">
              <a:solidFill>
                <a:schemeClr val="accent5"/>
              </a:solidFill>
            </a:endParaRPr>
          </a:p>
        </p:txBody>
      </p:sp>
      <p:pic>
        <p:nvPicPr>
          <p:cNvPr id="426" name="Shape 426"/>
          <p:cNvPicPr preferRelativeResize="0"/>
          <p:nvPr/>
        </p:nvPicPr>
        <p:blipFill>
          <a:blip r:embed="rId10">
            <a:alphaModFix/>
          </a:blip>
          <a:stretch>
            <a:fillRect/>
          </a:stretch>
        </p:blipFill>
        <p:spPr>
          <a:xfrm>
            <a:off x="6986523" y="1798551"/>
            <a:ext cx="2096950" cy="31577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Immigration Law Center  </a:t>
            </a:r>
          </a:p>
        </p:txBody>
      </p:sp>
      <p:sp>
        <p:nvSpPr>
          <p:cNvPr id="3" name="Text Placeholder 2"/>
          <p:cNvSpPr>
            <a:spLocks noGrp="1"/>
          </p:cNvSpPr>
          <p:nvPr>
            <p:ph type="body" idx="1"/>
          </p:nvPr>
        </p:nvSpPr>
        <p:spPr>
          <a:xfrm>
            <a:off x="73419" y="1919075"/>
            <a:ext cx="5192724" cy="2710199"/>
          </a:xfrm>
        </p:spPr>
        <p:txBody>
          <a:bodyPr/>
          <a:lstStyle/>
          <a:p>
            <a:r>
              <a:rPr lang="en-US" b="1" dirty="0">
                <a:solidFill>
                  <a:schemeClr val="accent5"/>
                </a:solidFill>
                <a:hlinkClick r:id="rId3">
                  <a:extLst>
                    <a:ext uri="{A12FA001-AC4F-418D-AE19-62706E023703}">
                      <ahyp:hlinkClr xmlns:ahyp="http://schemas.microsoft.com/office/drawing/2018/hyperlinkcolor" val="tx"/>
                    </a:ext>
                  </a:extLst>
                </a:hlinkClick>
              </a:rPr>
              <a:t>Education Providers and Immigration Enforcement</a:t>
            </a:r>
            <a:endParaRPr lang="en-US" b="1" dirty="0">
              <a:solidFill>
                <a:schemeClr val="accent5"/>
              </a:solidFill>
            </a:endParaRPr>
          </a:p>
          <a:p>
            <a:r>
              <a:rPr lang="en-US" b="1" dirty="0">
                <a:solidFill>
                  <a:schemeClr val="accent5"/>
                </a:solidFill>
                <a:hlinkClick r:id="rId4">
                  <a:extLst>
                    <a:ext uri="{A12FA001-AC4F-418D-AE19-62706E023703}">
                      <ahyp:hlinkClr xmlns:ahyp="http://schemas.microsoft.com/office/drawing/2018/hyperlinkcolor" val="tx"/>
                    </a:ext>
                  </a:extLst>
                </a:hlinkClick>
              </a:rPr>
              <a:t>Protecting Immigrant Students &amp; Employees – Higher Ed.</a:t>
            </a:r>
            <a:endParaRPr lang="en-US" b="1" dirty="0">
              <a:solidFill>
                <a:schemeClr val="accent5"/>
              </a:solidFill>
            </a:endParaRPr>
          </a:p>
          <a:p>
            <a:r>
              <a:rPr lang="en-US" b="1" dirty="0">
                <a:solidFill>
                  <a:schemeClr val="accent5"/>
                </a:solidFill>
                <a:hlinkClick r:id="rId5">
                  <a:extLst>
                    <a:ext uri="{A12FA001-AC4F-418D-AE19-62706E023703}">
                      <ahyp:hlinkClr xmlns:ahyp="http://schemas.microsoft.com/office/drawing/2018/hyperlinkcolor" val="tx"/>
                    </a:ext>
                  </a:extLst>
                </a:hlinkClick>
              </a:rPr>
              <a:t>FAQ: Latest DACA Developments</a:t>
            </a:r>
            <a:endParaRPr lang="en-US" b="1" dirty="0">
              <a:solidFill>
                <a:schemeClr val="accent5"/>
              </a:solidFill>
              <a:hlinkClick r:id="rId6">
                <a:extLst>
                  <a:ext uri="{A12FA001-AC4F-418D-AE19-62706E023703}">
                    <ahyp:hlinkClr xmlns:ahyp="http://schemas.microsoft.com/office/drawing/2018/hyperlinkcolor" val="tx"/>
                  </a:ext>
                </a:extLst>
              </a:hlinkClick>
            </a:endParaRPr>
          </a:p>
          <a:p>
            <a:r>
              <a:rPr lang="en-US" b="1" dirty="0">
                <a:solidFill>
                  <a:schemeClr val="accent5"/>
                </a:solidFill>
                <a:hlinkClick r:id="rId6">
                  <a:extLst>
                    <a:ext uri="{A12FA001-AC4F-418D-AE19-62706E023703}">
                      <ahyp:hlinkClr xmlns:ahyp="http://schemas.microsoft.com/office/drawing/2018/hyperlinkcolor" val="tx"/>
                    </a:ext>
                  </a:extLst>
                </a:hlinkClick>
              </a:rPr>
              <a:t>Know Your Rights Fact Sheet</a:t>
            </a:r>
            <a:r>
              <a:rPr lang="en-US" b="1" dirty="0">
                <a:solidFill>
                  <a:schemeClr val="accent5"/>
                </a:solidFill>
              </a:rPr>
              <a:t> (General) // </a:t>
            </a:r>
            <a:r>
              <a:rPr lang="en-US" b="1" dirty="0">
                <a:solidFill>
                  <a:schemeClr val="accent5"/>
                </a:solidFill>
                <a:hlinkClick r:id="rId7">
                  <a:extLst>
                    <a:ext uri="{A12FA001-AC4F-418D-AE19-62706E023703}">
                      <ahyp:hlinkClr xmlns:ahyp="http://schemas.microsoft.com/office/drawing/2018/hyperlinkcolor" val="tx"/>
                    </a:ext>
                  </a:extLst>
                </a:hlinkClick>
              </a:rPr>
              <a:t>Spanish Version</a:t>
            </a:r>
            <a:endParaRPr lang="en-US" b="1" dirty="0">
              <a:solidFill>
                <a:schemeClr val="accent5"/>
              </a:solidFill>
            </a:endParaRPr>
          </a:p>
          <a:p>
            <a:r>
              <a:rPr lang="en-US" b="1" dirty="0">
                <a:solidFill>
                  <a:schemeClr val="accent5"/>
                </a:solidFill>
                <a:hlinkClick r:id="rId8">
                  <a:extLst>
                    <a:ext uri="{A12FA001-AC4F-418D-AE19-62706E023703}">
                      <ahyp:hlinkClr xmlns:ahyp="http://schemas.microsoft.com/office/drawing/2018/hyperlinkcolor" val="tx"/>
                    </a:ext>
                  </a:extLst>
                </a:hlinkClick>
              </a:rPr>
              <a:t>Education For All Campaign</a:t>
            </a:r>
            <a:endParaRPr lang="en-US" b="1" dirty="0">
              <a:solidFill>
                <a:schemeClr val="accent5"/>
              </a:solidFill>
            </a:endParaRPr>
          </a:p>
          <a:p>
            <a:r>
              <a:rPr lang="en-US" b="1" i="1" dirty="0">
                <a:solidFill>
                  <a:schemeClr val="accent5"/>
                </a:solidFill>
                <a:hlinkClick r:id="rId9">
                  <a:extLst>
                    <a:ext uri="{A12FA001-AC4F-418D-AE19-62706E023703}">
                      <ahyp:hlinkClr xmlns:ahyp="http://schemas.microsoft.com/office/drawing/2018/hyperlinkcolor" val="tx"/>
                    </a:ext>
                  </a:extLst>
                </a:hlinkClick>
              </a:rPr>
              <a:t>Plyler</a:t>
            </a:r>
            <a:r>
              <a:rPr lang="en-US" b="1" dirty="0">
                <a:solidFill>
                  <a:schemeClr val="accent5"/>
                </a:solidFill>
                <a:hlinkClick r:id="rId9">
                  <a:extLst>
                    <a:ext uri="{A12FA001-AC4F-418D-AE19-62706E023703}">
                      <ahyp:hlinkClr xmlns:ahyp="http://schemas.microsoft.com/office/drawing/2018/hyperlinkcolor" val="tx"/>
                    </a:ext>
                  </a:extLst>
                </a:hlinkClick>
              </a:rPr>
              <a:t> and Data Collection</a:t>
            </a:r>
            <a:r>
              <a:rPr lang="en-US" b="1" dirty="0">
                <a:solidFill>
                  <a:schemeClr val="accent5"/>
                </a:solidFill>
              </a:rPr>
              <a:t> (December 2024)</a:t>
            </a:r>
            <a:endParaRPr lang="en-US" b="1" i="1" dirty="0">
              <a:solidFill>
                <a:schemeClr val="accent5"/>
              </a:solidFill>
            </a:endParaRPr>
          </a:p>
          <a:p>
            <a:endParaRPr lang="en-US" dirty="0">
              <a:solidFill>
                <a:schemeClr val="accent5"/>
              </a:solidFill>
            </a:endParaRPr>
          </a:p>
        </p:txBody>
      </p:sp>
      <p:pic>
        <p:nvPicPr>
          <p:cNvPr id="2050" name="Picture 2" descr="https://www.nilc.org/wp-content/uploads/2016/12/rights-car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7175" y="1593388"/>
            <a:ext cx="3486785" cy="34958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0038" y="332515"/>
            <a:ext cx="850073" cy="1173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263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109725" y="738725"/>
            <a:ext cx="8936700" cy="767700"/>
          </a:xfrm>
          <a:prstGeom prst="rect">
            <a:avLst/>
          </a:prstGeom>
        </p:spPr>
        <p:txBody>
          <a:bodyPr lIns="91425" tIns="91425" rIns="91425" bIns="91425" anchor="b" anchorCtr="0">
            <a:noAutofit/>
          </a:bodyPr>
          <a:lstStyle/>
          <a:p>
            <a:pPr lvl="0">
              <a:spcBef>
                <a:spcPts val="0"/>
              </a:spcBef>
              <a:buNone/>
            </a:pPr>
            <a:r>
              <a:rPr lang="en" sz="3000" dirty="0"/>
              <a:t>Mexican American Legal Defense Fund (MALDEF)</a:t>
            </a:r>
          </a:p>
        </p:txBody>
      </p:sp>
      <p:sp>
        <p:nvSpPr>
          <p:cNvPr id="432" name="Shape 432"/>
          <p:cNvSpPr txBox="1">
            <a:spLocks noGrp="1"/>
          </p:cNvSpPr>
          <p:nvPr>
            <p:ph type="body" idx="1"/>
          </p:nvPr>
        </p:nvSpPr>
        <p:spPr>
          <a:xfrm>
            <a:off x="184857" y="1808461"/>
            <a:ext cx="8631900" cy="3272357"/>
          </a:xfrm>
          <a:prstGeom prst="rect">
            <a:avLst/>
          </a:prstGeom>
        </p:spPr>
        <p:txBody>
          <a:bodyPr lIns="91425" tIns="91425" rIns="91425" bIns="91425" anchor="t" anchorCtr="0">
            <a:noAutofit/>
          </a:bodyPr>
          <a:lstStyle/>
          <a:p>
            <a:pPr lvl="0">
              <a:spcBef>
                <a:spcPts val="0"/>
              </a:spcBef>
              <a:buNone/>
            </a:pPr>
            <a:r>
              <a:rPr lang="en-US" u="sng" dirty="0">
                <a:solidFill>
                  <a:schemeClr val="accent5"/>
                </a:solidFill>
                <a:hlinkClick r:id="rId3">
                  <a:extLst>
                    <a:ext uri="{A12FA001-AC4F-418D-AE19-62706E023703}">
                      <ahyp:hlinkClr xmlns:ahyp="http://schemas.microsoft.com/office/drawing/2018/hyperlinkcolor" val="tx"/>
                    </a:ext>
                  </a:extLst>
                </a:hlinkClick>
              </a:rPr>
              <a:t>Know Your Rights (English &amp; Spanish)</a:t>
            </a:r>
            <a:endParaRPr dirty="0">
              <a:solidFill>
                <a:schemeClr val="accent5"/>
              </a:solidFill>
            </a:endParaRPr>
          </a:p>
          <a:p>
            <a:pPr lvl="0">
              <a:spcBef>
                <a:spcPts val="0"/>
              </a:spcBef>
              <a:buNone/>
            </a:pPr>
            <a:r>
              <a:rPr lang="en-US" dirty="0">
                <a:solidFill>
                  <a:schemeClr val="accent5"/>
                </a:solidFill>
                <a:hlinkClick r:id="rId4">
                  <a:extLst>
                    <a:ext uri="{A12FA001-AC4F-418D-AE19-62706E023703}">
                      <ahyp:hlinkClr xmlns:ahyp="http://schemas.microsoft.com/office/drawing/2018/hyperlinkcolor" val="tx"/>
                    </a:ext>
                  </a:extLst>
                </a:hlinkClick>
              </a:rPr>
              <a:t>Plyler v. Doe 40</a:t>
            </a:r>
            <a:r>
              <a:rPr lang="en-US" baseline="30000" dirty="0">
                <a:solidFill>
                  <a:schemeClr val="accent5"/>
                </a:solidFill>
                <a:hlinkClick r:id="rId4">
                  <a:extLst>
                    <a:ext uri="{A12FA001-AC4F-418D-AE19-62706E023703}">
                      <ahyp:hlinkClr xmlns:ahyp="http://schemas.microsoft.com/office/drawing/2018/hyperlinkcolor" val="tx"/>
                    </a:ext>
                  </a:extLst>
                </a:hlinkClick>
              </a:rPr>
              <a:t>th</a:t>
            </a:r>
            <a:r>
              <a:rPr lang="en-US" dirty="0">
                <a:solidFill>
                  <a:schemeClr val="accent5"/>
                </a:solidFill>
                <a:hlinkClick r:id="rId4">
                  <a:extLst>
                    <a:ext uri="{A12FA001-AC4F-418D-AE19-62706E023703}">
                      <ahyp:hlinkClr xmlns:ahyp="http://schemas.microsoft.com/office/drawing/2018/hyperlinkcolor" val="tx"/>
                    </a:ext>
                  </a:extLst>
                </a:hlinkClick>
              </a:rPr>
              <a:t> Anniversary (2022)</a:t>
            </a:r>
            <a:endParaRPr lang="en-US" dirty="0">
              <a:solidFill>
                <a:schemeClr val="accent5"/>
              </a:solidFill>
            </a:endParaRPr>
          </a:p>
          <a:p>
            <a:pPr lvl="0">
              <a:spcBef>
                <a:spcPts val="0"/>
              </a:spcBef>
              <a:buNone/>
            </a:pPr>
            <a:endParaRPr lang="en-US" dirty="0">
              <a:solidFill>
                <a:schemeClr val="accent5"/>
              </a:solidFill>
            </a:endParaRPr>
          </a:p>
          <a:p>
            <a:pPr lvl="0">
              <a:spcBef>
                <a:spcPts val="0"/>
              </a:spcBef>
              <a:buNone/>
            </a:pPr>
            <a:endParaRPr lang="en-US" dirty="0">
              <a:solidFill>
                <a:schemeClr val="accent5"/>
              </a:solidFill>
            </a:endParaRPr>
          </a:p>
          <a:p>
            <a:pPr lvl="0">
              <a:spcBef>
                <a:spcPts val="0"/>
              </a:spcBef>
              <a:buNone/>
            </a:pPr>
            <a:endParaRPr lang="en-US" dirty="0">
              <a:solidFill>
                <a:schemeClr val="accent5"/>
              </a:solidFill>
            </a:endParaRPr>
          </a:p>
          <a:p>
            <a:pPr lvl="0">
              <a:spcBef>
                <a:spcPts val="0"/>
              </a:spcBef>
              <a:buNone/>
            </a:pPr>
            <a:r>
              <a:rPr lang="en-US" dirty="0">
                <a:solidFill>
                  <a:schemeClr val="accent5"/>
                </a:solidFill>
                <a:hlinkClick r:id="rId5">
                  <a:extLst>
                    <a:ext uri="{A12FA001-AC4F-418D-AE19-62706E023703}">
                      <ahyp:hlinkClr xmlns:ahyp="http://schemas.microsoft.com/office/drawing/2018/hyperlinkcolor" val="tx"/>
                    </a:ext>
                  </a:extLst>
                </a:hlinkClick>
              </a:rPr>
              <a:t>Immigrants’ Rights (available in many languages)</a:t>
            </a:r>
            <a:endParaRPr dirty="0">
              <a:solidFill>
                <a:schemeClr val="accent5"/>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309" y="322898"/>
            <a:ext cx="2242441" cy="549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blue square with white text&#10;&#10;Description automatically generated">
            <a:extLst>
              <a:ext uri="{FF2B5EF4-FFF2-40B4-BE49-F238E27FC236}">
                <a16:creationId xmlns:a16="http://schemas.microsoft.com/office/drawing/2014/main" id="{48FCDCAB-723D-09C3-9582-163B70A37BDB}"/>
              </a:ext>
            </a:extLst>
          </p:cNvPr>
          <p:cNvPicPr>
            <a:picLocks noChangeAspect="1"/>
          </p:cNvPicPr>
          <p:nvPr/>
        </p:nvPicPr>
        <p:blipFill>
          <a:blip r:embed="rId7"/>
          <a:stretch>
            <a:fillRect/>
          </a:stretch>
        </p:blipFill>
        <p:spPr>
          <a:xfrm>
            <a:off x="0" y="2923807"/>
            <a:ext cx="9144000" cy="1426538"/>
          </a:xfrm>
          <a:prstGeom prst="rect">
            <a:avLst/>
          </a:prstGeom>
        </p:spPr>
      </p:pic>
      <p:sp>
        <p:nvSpPr>
          <p:cNvPr id="4" name="TextBox 3">
            <a:extLst>
              <a:ext uri="{FF2B5EF4-FFF2-40B4-BE49-F238E27FC236}">
                <a16:creationId xmlns:a16="http://schemas.microsoft.com/office/drawing/2014/main" id="{5CF8C158-1EC7-D42C-141A-ADFB9D886202}"/>
              </a:ext>
            </a:extLst>
          </p:cNvPr>
          <p:cNvSpPr txBox="1"/>
          <p:nvPr/>
        </p:nvSpPr>
        <p:spPr>
          <a:xfrm>
            <a:off x="184857" y="3637076"/>
            <a:ext cx="7039106" cy="584775"/>
          </a:xfrm>
          <a:prstGeom prst="rect">
            <a:avLst/>
          </a:prstGeom>
          <a:noFill/>
        </p:spPr>
        <p:txBody>
          <a:bodyPr wrap="none" rtlCol="0">
            <a:spAutoFit/>
          </a:bodyPr>
          <a:lstStyle/>
          <a:p>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American Civil Liberties Union (ACLU)</a:t>
            </a:r>
          </a:p>
        </p:txBody>
      </p:sp>
      <p:pic>
        <p:nvPicPr>
          <p:cNvPr id="6" name="Picture 5" descr="A blue text on a white background&#10;&#10;Description automatically generated">
            <a:extLst>
              <a:ext uri="{FF2B5EF4-FFF2-40B4-BE49-F238E27FC236}">
                <a16:creationId xmlns:a16="http://schemas.microsoft.com/office/drawing/2014/main" id="{016E98AE-B056-DD10-AD3C-C3B8F8973CC6}"/>
              </a:ext>
            </a:extLst>
          </p:cNvPr>
          <p:cNvPicPr>
            <a:picLocks noChangeAspect="1"/>
          </p:cNvPicPr>
          <p:nvPr/>
        </p:nvPicPr>
        <p:blipFill>
          <a:blip r:embed="rId8"/>
          <a:stretch>
            <a:fillRect/>
          </a:stretch>
        </p:blipFill>
        <p:spPr>
          <a:xfrm>
            <a:off x="7245199" y="3001120"/>
            <a:ext cx="1735180" cy="77236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471900" y="738725"/>
            <a:ext cx="8222100" cy="321900"/>
          </a:xfrm>
          <a:prstGeom prst="rect">
            <a:avLst/>
          </a:prstGeom>
        </p:spPr>
        <p:txBody>
          <a:bodyPr lIns="91425" tIns="91425" rIns="91425" bIns="91425" anchor="b" anchorCtr="0">
            <a:noAutofit/>
          </a:bodyPr>
          <a:lstStyle/>
          <a:p>
            <a:pPr lvl="0">
              <a:spcBef>
                <a:spcPts val="0"/>
              </a:spcBef>
              <a:buNone/>
            </a:pPr>
            <a:r>
              <a:rPr lang="en" dirty="0"/>
              <a:t>Immigration Thematic Units</a:t>
            </a:r>
          </a:p>
        </p:txBody>
      </p:sp>
      <p:sp>
        <p:nvSpPr>
          <p:cNvPr id="438" name="Shape 438"/>
          <p:cNvSpPr txBox="1">
            <a:spLocks noGrp="1"/>
          </p:cNvSpPr>
          <p:nvPr>
            <p:ph type="body" idx="1"/>
          </p:nvPr>
        </p:nvSpPr>
        <p:spPr>
          <a:xfrm>
            <a:off x="0" y="1806927"/>
            <a:ext cx="8696010" cy="2710200"/>
          </a:xfrm>
          <a:prstGeom prst="rect">
            <a:avLst/>
          </a:prstGeom>
        </p:spPr>
        <p:txBody>
          <a:bodyPr lIns="91425" tIns="91425" rIns="91425" bIns="91425" anchor="t" anchorCtr="0">
            <a:noAutofit/>
          </a:bodyPr>
          <a:lstStyle/>
          <a:p>
            <a:pPr lvl="0">
              <a:spcBef>
                <a:spcPts val="0"/>
              </a:spcBef>
              <a:buNone/>
            </a:pPr>
            <a:r>
              <a:rPr lang="en" u="sng" dirty="0">
                <a:solidFill>
                  <a:schemeClr val="accent5"/>
                </a:solidFill>
                <a:hlinkClick r:id="rId3">
                  <a:extLst>
                    <a:ext uri="{A12FA001-AC4F-418D-AE19-62706E023703}">
                      <ahyp:hlinkClr xmlns:ahyp="http://schemas.microsoft.com/office/drawing/2018/hyperlinkcolor" val="tx"/>
                    </a:ext>
                  </a:extLst>
                </a:hlinkClick>
              </a:rPr>
              <a:t>Colorin Colorado Classroom Resources on Immigration</a:t>
            </a:r>
            <a:endParaRPr lang="en" u="sng" dirty="0">
              <a:solidFill>
                <a:schemeClr val="accent5"/>
              </a:solidFill>
              <a:hlinkClick r:id="rId4">
                <a:extLst>
                  <a:ext uri="{A12FA001-AC4F-418D-AE19-62706E023703}">
                    <ahyp:hlinkClr xmlns:ahyp="http://schemas.microsoft.com/office/drawing/2018/hyperlinkcolor" val="tx"/>
                  </a:ext>
                </a:extLst>
              </a:hlinkClick>
            </a:endParaRPr>
          </a:p>
          <a:p>
            <a:pPr lvl="0">
              <a:spcBef>
                <a:spcPts val="0"/>
              </a:spcBef>
              <a:buNone/>
            </a:pPr>
            <a:r>
              <a:rPr lang="en" u="sng" dirty="0">
                <a:solidFill>
                  <a:schemeClr val="accent5"/>
                </a:solidFill>
                <a:hlinkClick r:id="rId5">
                  <a:extLst>
                    <a:ext uri="{A12FA001-AC4F-418D-AE19-62706E023703}">
                      <ahyp:hlinkClr xmlns:ahyp="http://schemas.microsoft.com/office/drawing/2018/hyperlinkcolor" val="tx"/>
                    </a:ext>
                  </a:extLst>
                </a:hlinkClick>
              </a:rPr>
              <a:t>Pancho Rabbit and the Coyote-Lesson Plans </a:t>
            </a:r>
            <a:endParaRPr lang="en" u="sng" dirty="0">
              <a:solidFill>
                <a:schemeClr val="accent5"/>
              </a:solidFill>
            </a:endParaRPr>
          </a:p>
          <a:p>
            <a:pPr lvl="0">
              <a:spcBef>
                <a:spcPts val="0"/>
              </a:spcBef>
              <a:buNone/>
            </a:pPr>
            <a:r>
              <a:rPr lang="en" u="sng" dirty="0">
                <a:solidFill>
                  <a:schemeClr val="accent5"/>
                </a:solidFill>
                <a:hlinkClick r:id="rId6">
                  <a:extLst>
                    <a:ext uri="{A12FA001-AC4F-418D-AE19-62706E023703}">
                      <ahyp:hlinkClr xmlns:ahyp="http://schemas.microsoft.com/office/drawing/2018/hyperlinkcolor" val="tx"/>
                    </a:ext>
                  </a:extLst>
                </a:hlinkClick>
              </a:rPr>
              <a:t>Enrique’s Journey by Sonia Nazario- Lesson Plans</a:t>
            </a:r>
          </a:p>
          <a:p>
            <a:pPr lvl="0">
              <a:spcBef>
                <a:spcPts val="0"/>
              </a:spcBef>
              <a:buNone/>
            </a:pPr>
            <a:r>
              <a:rPr lang="en" u="sng" dirty="0">
                <a:solidFill>
                  <a:schemeClr val="accent5"/>
                </a:solidFill>
                <a:hlinkClick r:id="rId7">
                  <a:extLst>
                    <a:ext uri="{A12FA001-AC4F-418D-AE19-62706E023703}">
                      <ahyp:hlinkClr xmlns:ahyp="http://schemas.microsoft.com/office/drawing/2018/hyperlinkcolor" val="tx"/>
                    </a:ext>
                  </a:extLst>
                </a:hlinkClick>
              </a:rPr>
              <a:t>Which Way Home Film</a:t>
            </a:r>
            <a:endParaRPr lang="en" u="sng" dirty="0">
              <a:solidFill>
                <a:schemeClr val="accent5"/>
              </a:solidFill>
            </a:endParaRPr>
          </a:p>
          <a:p>
            <a:pPr lvl="0">
              <a:spcBef>
                <a:spcPts val="0"/>
              </a:spcBef>
              <a:buNone/>
            </a:pPr>
            <a:r>
              <a:rPr lang="en" sz="1800" u="sng" dirty="0">
                <a:solidFill>
                  <a:schemeClr val="accent5"/>
                </a:solidFill>
                <a:hlinkClick r:id="rId8">
                  <a:extLst>
                    <a:ext uri="{A12FA001-AC4F-418D-AE19-62706E023703}">
                      <ahyp:hlinkClr xmlns:ahyp="http://schemas.microsoft.com/office/drawing/2018/hyperlinkcolor" val="tx"/>
                    </a:ext>
                  </a:extLst>
                </a:hlinkClick>
              </a:rPr>
              <a:t>Teach Human Rights Lesson Plans</a:t>
            </a:r>
            <a:r>
              <a:rPr lang="en" sz="1800" u="sng" dirty="0">
                <a:solidFill>
                  <a:schemeClr val="accent5"/>
                </a:solidFill>
              </a:rPr>
              <a:t> (AFT)</a:t>
            </a:r>
          </a:p>
          <a:p>
            <a:pPr lvl="0">
              <a:spcBef>
                <a:spcPts val="0"/>
              </a:spcBef>
              <a:buNone/>
            </a:pPr>
            <a:r>
              <a:rPr lang="en" sz="1800" u="sng" dirty="0">
                <a:solidFill>
                  <a:schemeClr val="accent5"/>
                </a:solidFill>
                <a:hlinkClick r:id="rId9">
                  <a:extLst>
                    <a:ext uri="{A12FA001-AC4F-418D-AE19-62706E023703}">
                      <ahyp:hlinkClr xmlns:ahyp="http://schemas.microsoft.com/office/drawing/2018/hyperlinkcolor" val="tx"/>
                    </a:ext>
                  </a:extLst>
                </a:hlinkClick>
              </a:rPr>
              <a:t>Share My Lesson: Immigration Lesson Plans and Resources</a:t>
            </a:r>
            <a:r>
              <a:rPr lang="en" sz="1800" u="sng" dirty="0">
                <a:solidFill>
                  <a:schemeClr val="accent5"/>
                </a:solidFill>
              </a:rPr>
              <a:t> (AFT)</a:t>
            </a:r>
          </a:p>
          <a:p>
            <a:pPr lvl="0">
              <a:spcBef>
                <a:spcPts val="0"/>
              </a:spcBef>
              <a:buNone/>
            </a:pPr>
            <a:endParaRPr lang="en" u="sng" dirty="0">
              <a:solidFill>
                <a:srgbClr val="FF0000"/>
              </a:solidFill>
              <a:hlinkClick r:id="rId10">
                <a:extLst>
                  <a:ext uri="{A12FA001-AC4F-418D-AE19-62706E023703}">
                    <ahyp:hlinkClr xmlns:ahyp="http://schemas.microsoft.com/office/drawing/2018/hyperlinkcolor" val="tx"/>
                  </a:ext>
                </a:extLst>
              </a:hlinkClick>
            </a:endParaRPr>
          </a:p>
        </p:txBody>
      </p:sp>
      <p:pic>
        <p:nvPicPr>
          <p:cNvPr id="439" name="Shape 439"/>
          <p:cNvPicPr preferRelativeResize="0"/>
          <p:nvPr/>
        </p:nvPicPr>
        <p:blipFill>
          <a:blip r:embed="rId11">
            <a:alphaModFix/>
          </a:blip>
          <a:stretch>
            <a:fillRect/>
          </a:stretch>
        </p:blipFill>
        <p:spPr>
          <a:xfrm>
            <a:off x="5723128" y="139775"/>
            <a:ext cx="3342550" cy="18416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dirty="0"/>
              <a:t>Books about Immigration </a:t>
            </a:r>
          </a:p>
        </p:txBody>
      </p:sp>
      <p:sp>
        <p:nvSpPr>
          <p:cNvPr id="445" name="Shape 445"/>
          <p:cNvSpPr txBox="1">
            <a:spLocks noGrp="1"/>
          </p:cNvSpPr>
          <p:nvPr>
            <p:ph type="body" idx="1"/>
          </p:nvPr>
        </p:nvSpPr>
        <p:spPr>
          <a:xfrm>
            <a:off x="471900" y="1919075"/>
            <a:ext cx="6696900" cy="2710200"/>
          </a:xfrm>
          <a:prstGeom prst="rect">
            <a:avLst/>
          </a:prstGeom>
        </p:spPr>
        <p:txBody>
          <a:bodyPr lIns="91425" tIns="91425" rIns="91425" bIns="91425" anchor="t" anchorCtr="0">
            <a:noAutofit/>
          </a:bodyPr>
          <a:lstStyle/>
          <a:p>
            <a:pPr lvl="0">
              <a:spcBef>
                <a:spcPts val="0"/>
              </a:spcBef>
              <a:buNone/>
            </a:pPr>
            <a:r>
              <a:rPr lang="en" sz="2000" u="sng" dirty="0">
                <a:solidFill>
                  <a:schemeClr val="accent5"/>
                </a:solidFill>
                <a:hlinkClick r:id="rId3">
                  <a:extLst>
                    <a:ext uri="{A12FA001-AC4F-418D-AE19-62706E023703}">
                      <ahyp:hlinkClr xmlns:ahyp="http://schemas.microsoft.com/office/drawing/2018/hyperlinkcolor" val="tx"/>
                    </a:ext>
                  </a:extLst>
                </a:hlinkClick>
              </a:rPr>
              <a:t>30 Multicultural Picture Books about Immigration </a:t>
            </a:r>
          </a:p>
          <a:p>
            <a:pPr lvl="0">
              <a:spcBef>
                <a:spcPts val="0"/>
              </a:spcBef>
              <a:buNone/>
            </a:pPr>
            <a:r>
              <a:rPr lang="en" sz="2000" u="sng" dirty="0">
                <a:solidFill>
                  <a:schemeClr val="accent5"/>
                </a:solidFill>
                <a:hlinkClick r:id="rId4">
                  <a:extLst>
                    <a:ext uri="{A12FA001-AC4F-418D-AE19-62706E023703}">
                      <ahyp:hlinkClr xmlns:ahyp="http://schemas.microsoft.com/office/drawing/2018/hyperlinkcolor" val="tx"/>
                    </a:ext>
                  </a:extLst>
                </a:hlinkClick>
              </a:rPr>
              <a:t>Books about immigrant experience </a:t>
            </a:r>
          </a:p>
          <a:p>
            <a:pPr lvl="0">
              <a:spcBef>
                <a:spcPts val="0"/>
              </a:spcBef>
              <a:buNone/>
            </a:pPr>
            <a:r>
              <a:rPr lang="en" sz="2000" u="sng" dirty="0">
                <a:solidFill>
                  <a:schemeClr val="accent5"/>
                </a:solidFill>
                <a:hlinkClick r:id="rId5">
                  <a:extLst>
                    <a:ext uri="{A12FA001-AC4F-418D-AE19-62706E023703}">
                      <ahyp:hlinkClr xmlns:ahyp="http://schemas.microsoft.com/office/drawing/2018/hyperlinkcolor" val="tx"/>
                    </a:ext>
                  </a:extLst>
                </a:hlinkClick>
              </a:rPr>
              <a:t>Books to teach students about activism</a:t>
            </a:r>
          </a:p>
          <a:p>
            <a:pPr lvl="0">
              <a:spcBef>
                <a:spcPts val="0"/>
              </a:spcBef>
              <a:buNone/>
            </a:pPr>
            <a:r>
              <a:rPr lang="en" sz="2000" u="sng" dirty="0">
                <a:solidFill>
                  <a:schemeClr val="accent5"/>
                </a:solidFill>
                <a:hlinkClick r:id="rId6">
                  <a:extLst>
                    <a:ext uri="{A12FA001-AC4F-418D-AE19-62706E023703}">
                      <ahyp:hlinkClr xmlns:ahyp="http://schemas.microsoft.com/office/drawing/2018/hyperlinkcolor" val="tx"/>
                    </a:ext>
                  </a:extLst>
                </a:hlinkClick>
              </a:rPr>
              <a:t>First Book</a:t>
            </a:r>
          </a:p>
          <a:p>
            <a:pPr lvl="0">
              <a:spcBef>
                <a:spcPts val="0"/>
              </a:spcBef>
              <a:buNone/>
            </a:pPr>
            <a:r>
              <a:rPr lang="en" sz="2000" u="sng" dirty="0">
                <a:solidFill>
                  <a:schemeClr val="accent5"/>
                </a:solidFill>
                <a:hlinkClick r:id="rId7">
                  <a:extLst>
                    <a:ext uri="{A12FA001-AC4F-418D-AE19-62706E023703}">
                      <ahyp:hlinkClr xmlns:ahyp="http://schemas.microsoft.com/office/drawing/2018/hyperlinkcolor" val="tx"/>
                    </a:ext>
                  </a:extLst>
                </a:hlinkClick>
              </a:rPr>
              <a:t>Read Across America Books on Immigration</a:t>
            </a:r>
            <a:endParaRPr lang="en" sz="2000" u="sng" dirty="0">
              <a:solidFill>
                <a:schemeClr val="accent5"/>
              </a:solidFill>
              <a:hlinkClick r:id="rId6">
                <a:extLst>
                  <a:ext uri="{A12FA001-AC4F-418D-AE19-62706E023703}">
                    <ahyp:hlinkClr xmlns:ahyp="http://schemas.microsoft.com/office/drawing/2018/hyperlinkcolor" val="tx"/>
                  </a:ext>
                </a:extLst>
              </a:hlinkClick>
            </a:endParaRPr>
          </a:p>
          <a:p>
            <a:pPr lvl="0">
              <a:spcBef>
                <a:spcPts val="0"/>
              </a:spcBef>
              <a:buNone/>
            </a:pPr>
            <a:endParaRPr dirty="0">
              <a:solidFill>
                <a:schemeClr val="accent5"/>
              </a:solidFill>
            </a:endParaRPr>
          </a:p>
          <a:p>
            <a:pPr lvl="0">
              <a:spcBef>
                <a:spcPts val="0"/>
              </a:spcBef>
              <a:buNone/>
            </a:pPr>
            <a:endParaRPr dirty="0">
              <a:solidFill>
                <a:schemeClr val="accent5"/>
              </a:solidFill>
            </a:endParaRPr>
          </a:p>
        </p:txBody>
      </p:sp>
      <p:pic>
        <p:nvPicPr>
          <p:cNvPr id="446" name="Shape 446"/>
          <p:cNvPicPr preferRelativeResize="0"/>
          <p:nvPr/>
        </p:nvPicPr>
        <p:blipFill>
          <a:blip r:embed="rId8">
            <a:alphaModFix/>
          </a:blip>
          <a:stretch>
            <a:fillRect/>
          </a:stretch>
        </p:blipFill>
        <p:spPr>
          <a:xfrm>
            <a:off x="6194076" y="531449"/>
            <a:ext cx="2408774" cy="428362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471900" y="1013460"/>
            <a:ext cx="8222100" cy="782525"/>
          </a:xfrm>
          <a:prstGeom prst="rect">
            <a:avLst/>
          </a:prstGeom>
        </p:spPr>
        <p:txBody>
          <a:bodyPr lIns="91425" tIns="91425" rIns="91425" bIns="91425" anchor="b" anchorCtr="0">
            <a:noAutofit/>
          </a:bodyPr>
          <a:lstStyle/>
          <a:p>
            <a:pPr lvl="0">
              <a:spcBef>
                <a:spcPts val="0"/>
              </a:spcBef>
              <a:buNone/>
            </a:pPr>
            <a:br>
              <a:rPr lang="en" dirty="0"/>
            </a:br>
            <a:r>
              <a:rPr lang="en" dirty="0"/>
              <a:t>Other Resources</a:t>
            </a:r>
          </a:p>
          <a:p>
            <a:pPr lvl="0">
              <a:spcBef>
                <a:spcPts val="0"/>
              </a:spcBef>
              <a:buNone/>
            </a:pPr>
            <a:endParaRPr dirty="0"/>
          </a:p>
        </p:txBody>
      </p:sp>
      <p:sp>
        <p:nvSpPr>
          <p:cNvPr id="452" name="Shape 452"/>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lvl="0">
              <a:spcBef>
                <a:spcPts val="0"/>
              </a:spcBef>
              <a:buNone/>
            </a:pPr>
            <a:r>
              <a:rPr lang="en" u="sng" dirty="0">
                <a:solidFill>
                  <a:srgbClr val="4FC3F7"/>
                </a:solidFill>
                <a:hlinkClick r:id="rId3">
                  <a:extLst>
                    <a:ext uri="{A12FA001-AC4F-418D-AE19-62706E023703}">
                      <ahyp:hlinkClr xmlns:ahyp="http://schemas.microsoft.com/office/drawing/2018/hyperlinkcolor" val="tx"/>
                    </a:ext>
                  </a:extLst>
                </a:hlinkClick>
              </a:rPr>
              <a:t>Colorin Colorado: Serving and Supporting Immigrant Students</a:t>
            </a:r>
            <a:endParaRPr lang="en" u="sng" dirty="0">
              <a:solidFill>
                <a:schemeClr val="accent5"/>
              </a:solidFill>
              <a:hlinkClick r:id="rId3">
                <a:extLst>
                  <a:ext uri="{A12FA001-AC4F-418D-AE19-62706E023703}">
                    <ahyp:hlinkClr xmlns:ahyp="http://schemas.microsoft.com/office/drawing/2018/hyperlinkcolor" val="tx"/>
                  </a:ext>
                </a:extLst>
              </a:hlinkClick>
            </a:endParaRPr>
          </a:p>
          <a:p>
            <a:pPr lvl="0">
              <a:spcBef>
                <a:spcPts val="0"/>
              </a:spcBef>
              <a:buNone/>
            </a:pPr>
            <a:r>
              <a:rPr lang="en" u="sng" dirty="0">
                <a:solidFill>
                  <a:schemeClr val="accent5"/>
                </a:solidFill>
                <a:hlinkClick r:id="rId4">
                  <a:extLst>
                    <a:ext uri="{A12FA001-AC4F-418D-AE19-62706E023703}">
                      <ahyp:hlinkClr xmlns:ahyp="http://schemas.microsoft.com/office/drawing/2018/hyperlinkcolor" val="tx"/>
                    </a:ext>
                  </a:extLst>
                </a:hlinkClick>
              </a:rPr>
              <a:t>Archived 2015 Dept. of Ed. Resource Guide: Supporting Undocumented Youth </a:t>
            </a:r>
            <a:endParaRPr lang="en" u="sng" dirty="0">
              <a:solidFill>
                <a:schemeClr val="accent5"/>
              </a:solidFill>
            </a:endParaRPr>
          </a:p>
          <a:p>
            <a:pPr lvl="0">
              <a:spcBef>
                <a:spcPts val="0"/>
              </a:spcBef>
              <a:buNone/>
            </a:pPr>
            <a:r>
              <a:rPr lang="en" u="sng" dirty="0">
                <a:solidFill>
                  <a:schemeClr val="accent5"/>
                </a:solidFill>
                <a:hlinkClick r:id="rId5">
                  <a:extLst>
                    <a:ext uri="{A12FA001-AC4F-418D-AE19-62706E023703}">
                      <ahyp:hlinkClr xmlns:ahyp="http://schemas.microsoft.com/office/drawing/2018/hyperlinkcolor" val="tx"/>
                    </a:ext>
                  </a:extLst>
                </a:hlinkClick>
              </a:rPr>
              <a:t>DOJ directory of pro bono legal service providers </a:t>
            </a:r>
            <a:endParaRPr lang="en" u="sng" dirty="0">
              <a:solidFill>
                <a:schemeClr val="accent5"/>
              </a:solidFill>
            </a:endParaRPr>
          </a:p>
          <a:p>
            <a:pPr lvl="0">
              <a:spcBef>
                <a:spcPts val="0"/>
              </a:spcBef>
              <a:buNone/>
            </a:pPr>
            <a:r>
              <a:rPr lang="en" u="sng" dirty="0">
                <a:solidFill>
                  <a:schemeClr val="accent5"/>
                </a:solidFill>
                <a:hlinkClick r:id="rId6">
                  <a:extLst>
                    <a:ext uri="{A12FA001-AC4F-418D-AE19-62706E023703}">
                      <ahyp:hlinkClr xmlns:ahyp="http://schemas.microsoft.com/office/drawing/2018/hyperlinkcolor" val="tx"/>
                    </a:ext>
                  </a:extLst>
                </a:hlinkClick>
              </a:rPr>
              <a:t>Teaching Tolerance</a:t>
            </a:r>
            <a:endParaRPr lang="en" u="sng" dirty="0">
              <a:solidFill>
                <a:schemeClr val="accent5"/>
              </a:solidFill>
              <a:highlight>
                <a:srgbClr val="00FF00"/>
              </a:highlight>
              <a:hlinkClick r:id="rId7">
                <a:extLst>
                  <a:ext uri="{A12FA001-AC4F-418D-AE19-62706E023703}">
                    <ahyp:hlinkClr xmlns:ahyp="http://schemas.microsoft.com/office/drawing/2018/hyperlinkcolor" val="tx"/>
                  </a:ext>
                </a:extLst>
              </a:hlinkClick>
            </a:endParaRPr>
          </a:p>
          <a:p>
            <a:r>
              <a:rPr lang="en" u="sng" dirty="0">
                <a:solidFill>
                  <a:schemeClr val="accent5"/>
                </a:solidFill>
                <a:hlinkClick r:id="rId8">
                  <a:extLst>
                    <a:ext uri="{A12FA001-AC4F-418D-AE19-62706E023703}">
                      <ahyp:hlinkClr xmlns:ahyp="http://schemas.microsoft.com/office/drawing/2018/hyperlinkcolor" val="tx"/>
                    </a:ext>
                  </a:extLst>
                </a:hlinkClick>
              </a:rPr>
              <a:t>PBS Classroom Resources &amp; Lessons on Immigration</a:t>
            </a:r>
            <a:endParaRPr lang="en" u="sng" dirty="0">
              <a:solidFill>
                <a:schemeClr val="accent5"/>
              </a:solidFill>
              <a:hlinkClick r:id="rId9">
                <a:extLst>
                  <a:ext uri="{A12FA001-AC4F-418D-AE19-62706E023703}">
                    <ahyp:hlinkClr xmlns:ahyp="http://schemas.microsoft.com/office/drawing/2018/hyperlinkcolor" val="tx"/>
                  </a:ext>
                </a:extLst>
              </a:hlinkClick>
            </a:endParaRPr>
          </a:p>
          <a:p>
            <a:pPr lvl="0">
              <a:spcBef>
                <a:spcPts val="0"/>
              </a:spcBef>
              <a:buNone/>
            </a:pPr>
            <a:endParaRPr lang="en" u="sng" dirty="0">
              <a:solidFill>
                <a:schemeClr val="accent5"/>
              </a:solidFill>
              <a:highlight>
                <a:srgbClr val="00FF00"/>
              </a:highlight>
              <a:hlinkClick r:id="rId7">
                <a:extLst>
                  <a:ext uri="{A12FA001-AC4F-418D-AE19-62706E023703}">
                    <ahyp:hlinkClr xmlns:ahyp="http://schemas.microsoft.com/office/drawing/2018/hyperlinkcolor" val="tx"/>
                  </a:ext>
                </a:extLst>
              </a:hlinkClick>
            </a:endParaRPr>
          </a:p>
          <a:p>
            <a:pPr lvl="0">
              <a:spcBef>
                <a:spcPts val="0"/>
              </a:spcBef>
              <a:buNone/>
            </a:pPr>
            <a:endParaRPr dirty="0">
              <a:solidFill>
                <a:schemeClr val="accent5"/>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239970" y="2222962"/>
            <a:ext cx="2724210" cy="2710200"/>
          </a:xfrm>
          <a:prstGeom prst="rect">
            <a:avLst/>
          </a:prstGeom>
        </p:spPr>
        <p:txBody>
          <a:bodyPr lIns="91425" tIns="91425" rIns="91425" bIns="91425" anchor="t" anchorCtr="0">
            <a:noAutofit/>
          </a:bodyPr>
          <a:lstStyle/>
          <a:p>
            <a:pPr algn="ctr">
              <a:lnSpc>
                <a:spcPct val="100000"/>
              </a:lnSpc>
            </a:pPr>
            <a:r>
              <a:rPr lang="en" sz="800" dirty="0"/>
              <a:t>A note from Education Austin, Vice President for Certified employees, Education Austin, Montserrat Garibay, NBCT </a:t>
            </a:r>
            <a:r>
              <a:rPr lang="en" sz="800" dirty="0">
                <a:solidFill>
                  <a:schemeClr val="tx2"/>
                </a:solidFill>
              </a:rPr>
              <a:t>(2016)</a:t>
            </a:r>
          </a:p>
          <a:p>
            <a:pPr lvl="0" algn="ctr" rtl="0">
              <a:lnSpc>
                <a:spcPct val="100000"/>
              </a:lnSpc>
              <a:spcBef>
                <a:spcPts val="0"/>
              </a:spcBef>
              <a:buNone/>
            </a:pPr>
            <a:r>
              <a:rPr lang="en" sz="800" dirty="0"/>
              <a:t>A special thank you to Immigration Lawyers: Faye Kolly, Sarah Woelk and Megan Sheffield.</a:t>
            </a:r>
          </a:p>
          <a:p>
            <a:pPr lvl="0" algn="ctr" rtl="0">
              <a:lnSpc>
                <a:spcPct val="100000"/>
              </a:lnSpc>
              <a:spcBef>
                <a:spcPts val="0"/>
              </a:spcBef>
              <a:buNone/>
            </a:pPr>
            <a:r>
              <a:rPr lang="en" sz="800" dirty="0"/>
              <a:t>Thank you NEA and AFT for supporting our social justice work.</a:t>
            </a:r>
          </a:p>
          <a:p>
            <a:pPr lvl="0" algn="ctr" rtl="0">
              <a:lnSpc>
                <a:spcPct val="100000"/>
              </a:lnSpc>
              <a:spcBef>
                <a:spcPts val="0"/>
              </a:spcBef>
              <a:buNone/>
            </a:pPr>
            <a:r>
              <a:rPr lang="en" sz="800" dirty="0"/>
              <a:t>And a special thank you to the educator and community activists who are working hard every day to ensure safe a</a:t>
            </a:r>
            <a:r>
              <a:rPr lang="en-US" sz="800" dirty="0" err="1"/>
              <a:t>nd</a:t>
            </a:r>
            <a:r>
              <a:rPr lang="en-US" sz="800" dirty="0"/>
              <a:t> welcoming schools</a:t>
            </a:r>
            <a:r>
              <a:rPr lang="en" sz="800" dirty="0"/>
              <a:t> where every student has the opportunity to learn.</a:t>
            </a:r>
          </a:p>
          <a:p>
            <a:pPr lvl="0" algn="just" rtl="0">
              <a:lnSpc>
                <a:spcPct val="100000"/>
              </a:lnSpc>
              <a:spcBef>
                <a:spcPts val="0"/>
              </a:spcBef>
              <a:buNone/>
            </a:pPr>
            <a:r>
              <a:rPr lang="en" dirty="0"/>
              <a:t>	</a:t>
            </a:r>
            <a:endParaRPr dirty="0"/>
          </a:p>
        </p:txBody>
      </p:sp>
      <p:pic>
        <p:nvPicPr>
          <p:cNvPr id="460" name="Shape 460"/>
          <p:cNvPicPr preferRelativeResize="0"/>
          <p:nvPr/>
        </p:nvPicPr>
        <p:blipFill>
          <a:blip r:embed="rId3">
            <a:alphaModFix/>
          </a:blip>
          <a:stretch>
            <a:fillRect/>
          </a:stretch>
        </p:blipFill>
        <p:spPr>
          <a:xfrm>
            <a:off x="1173480" y="4425937"/>
            <a:ext cx="898379" cy="267983"/>
          </a:xfrm>
          <a:prstGeom prst="rect">
            <a:avLst/>
          </a:prstGeom>
          <a:noFill/>
          <a:ln>
            <a:noFill/>
          </a:ln>
        </p:spPr>
      </p:pic>
      <p:sp>
        <p:nvSpPr>
          <p:cNvPr id="2" name="TextBox 1"/>
          <p:cNvSpPr txBox="1"/>
          <p:nvPr/>
        </p:nvSpPr>
        <p:spPr>
          <a:xfrm>
            <a:off x="3672840" y="2385060"/>
            <a:ext cx="5052060" cy="1815882"/>
          </a:xfrm>
          <a:prstGeom prst="rect">
            <a:avLst/>
          </a:prstGeom>
          <a:noFill/>
        </p:spPr>
        <p:txBody>
          <a:bodyPr wrap="square" rtlCol="0">
            <a:spAutoFit/>
          </a:bodyPr>
          <a:lstStyle/>
          <a:p>
            <a:pPr algn="ctr"/>
            <a:r>
              <a:rPr lang="en-US" b="1" i="1" dirty="0"/>
              <a:t>Disclaimer</a:t>
            </a:r>
          </a:p>
          <a:p>
            <a:endParaRPr lang="en-US" i="1" dirty="0"/>
          </a:p>
          <a:p>
            <a:pPr algn="ctr"/>
            <a:r>
              <a:rPr lang="en-US" dirty="0"/>
              <a:t>The material presented here should not be relied on as legal advice. Immigration matters are complex, depend on individual facts, and may necessitate assistance from an immigration lawyer. To find a low-cost or pro bono immigration attorney in your area, go to </a:t>
            </a:r>
            <a:r>
              <a:rPr lang="en-US" u="sng" dirty="0">
                <a:hlinkClick r:id="rId4"/>
              </a:rPr>
              <a:t>https://www.adminrelief.org/legalhelp/</a:t>
            </a:r>
            <a:r>
              <a:rPr lang="en-US" dirty="0"/>
              <a:t>.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069" y="4425937"/>
            <a:ext cx="2694931" cy="6550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265500" y="246525"/>
            <a:ext cx="4045200" cy="900600"/>
          </a:xfrm>
          <a:prstGeom prst="rect">
            <a:avLst/>
          </a:prstGeom>
        </p:spPr>
        <p:txBody>
          <a:bodyPr lIns="91425" tIns="91425" rIns="91425" bIns="91425" anchor="b" anchorCtr="0">
            <a:noAutofit/>
          </a:bodyPr>
          <a:lstStyle/>
          <a:p>
            <a:pPr lvl="0">
              <a:spcBef>
                <a:spcPts val="0"/>
              </a:spcBef>
              <a:buNone/>
            </a:pPr>
            <a:r>
              <a:rPr lang="en" sz="2400" b="1" dirty="0"/>
              <a:t>Unaccompanied children</a:t>
            </a:r>
            <a:r>
              <a:rPr lang="en" sz="2400" dirty="0"/>
              <a:t> </a:t>
            </a:r>
          </a:p>
        </p:txBody>
      </p:sp>
      <p:sp>
        <p:nvSpPr>
          <p:cNvPr id="96" name="Shape 96"/>
          <p:cNvSpPr txBox="1">
            <a:spLocks noGrp="1"/>
          </p:cNvSpPr>
          <p:nvPr>
            <p:ph type="subTitle" idx="1"/>
          </p:nvPr>
        </p:nvSpPr>
        <p:spPr>
          <a:xfrm>
            <a:off x="265500" y="1355150"/>
            <a:ext cx="4216800" cy="3140400"/>
          </a:xfrm>
          <a:prstGeom prst="rect">
            <a:avLst/>
          </a:prstGeom>
        </p:spPr>
        <p:txBody>
          <a:bodyPr lIns="91425" tIns="91425" rIns="91425" bIns="91425" anchor="t" anchorCtr="0">
            <a:noAutofit/>
          </a:bodyPr>
          <a:lstStyle/>
          <a:p>
            <a:pPr marL="457200" lvl="0" indent="-330200" algn="l" rtl="0">
              <a:spcBef>
                <a:spcPts val="0"/>
              </a:spcBef>
              <a:spcAft>
                <a:spcPts val="1200"/>
              </a:spcAft>
              <a:buSzPct val="100000"/>
              <a:buChar char="●"/>
            </a:pPr>
            <a:r>
              <a:rPr lang="en" sz="1600" dirty="0">
                <a:solidFill>
                  <a:schemeClr val="tx2"/>
                </a:solidFill>
              </a:rPr>
              <a:t>Children who have no lawful immigration status in the U.S.</a:t>
            </a:r>
          </a:p>
          <a:p>
            <a:pPr marL="457200" lvl="0" indent="-330200" algn="l" rtl="0">
              <a:spcBef>
                <a:spcPts val="0"/>
              </a:spcBef>
              <a:spcAft>
                <a:spcPts val="1200"/>
              </a:spcAft>
              <a:buSzPct val="100000"/>
              <a:buChar char="●"/>
            </a:pPr>
            <a:r>
              <a:rPr lang="en" sz="1600" dirty="0">
                <a:solidFill>
                  <a:schemeClr val="tx2"/>
                </a:solidFill>
              </a:rPr>
              <a:t>Are under the age of 18</a:t>
            </a:r>
          </a:p>
          <a:p>
            <a:pPr marL="457200" lvl="0" indent="-330200" algn="l" rtl="0">
              <a:spcBef>
                <a:spcPts val="0"/>
              </a:spcBef>
              <a:spcAft>
                <a:spcPts val="1200"/>
              </a:spcAft>
              <a:buSzPct val="100000"/>
              <a:buChar char="●"/>
            </a:pPr>
            <a:r>
              <a:rPr lang="en" sz="1600" dirty="0">
                <a:solidFill>
                  <a:schemeClr val="tx2"/>
                </a:solidFill>
              </a:rPr>
              <a:t>Have no parent or legal guardian in the U.S. available to provide care and physical custody</a:t>
            </a:r>
          </a:p>
          <a:p>
            <a:pPr marL="457200" lvl="0" indent="-330200" algn="l">
              <a:spcBef>
                <a:spcPts val="0"/>
              </a:spcBef>
              <a:spcAft>
                <a:spcPts val="1200"/>
              </a:spcAft>
              <a:buSzPct val="100000"/>
              <a:buChar char="●"/>
            </a:pPr>
            <a:r>
              <a:rPr lang="en" sz="1600" dirty="0">
                <a:solidFill>
                  <a:schemeClr val="tx2"/>
                </a:solidFill>
              </a:rPr>
              <a:t>Since 2012, more than 600,000 children primarily from Central America, have sought refuge in the U.S., to flee violence in their home countries</a:t>
            </a:r>
          </a:p>
        </p:txBody>
      </p:sp>
      <p:pic>
        <p:nvPicPr>
          <p:cNvPr id="97" name="Shape 97"/>
          <p:cNvPicPr preferRelativeResize="0"/>
          <p:nvPr/>
        </p:nvPicPr>
        <p:blipFill>
          <a:blip r:embed="rId3">
            <a:alphaModFix/>
          </a:blip>
          <a:stretch>
            <a:fillRect/>
          </a:stretch>
        </p:blipFill>
        <p:spPr>
          <a:xfrm>
            <a:off x="4992225" y="1200475"/>
            <a:ext cx="3731550" cy="2487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119825" y="157400"/>
            <a:ext cx="4045200" cy="951900"/>
          </a:xfrm>
          <a:prstGeom prst="rect">
            <a:avLst/>
          </a:prstGeom>
        </p:spPr>
        <p:txBody>
          <a:bodyPr lIns="91425" tIns="91425" rIns="91425" bIns="91425" anchor="b" anchorCtr="0">
            <a:noAutofit/>
          </a:bodyPr>
          <a:lstStyle/>
          <a:p>
            <a:pPr lvl="0">
              <a:spcBef>
                <a:spcPts val="0"/>
              </a:spcBef>
              <a:buNone/>
            </a:pPr>
            <a:r>
              <a:rPr lang="en" sz="2600" b="1"/>
              <a:t>Refugee children </a:t>
            </a:r>
          </a:p>
        </p:txBody>
      </p:sp>
      <p:sp>
        <p:nvSpPr>
          <p:cNvPr id="103" name="Shape 103"/>
          <p:cNvSpPr txBox="1">
            <a:spLocks noGrp="1"/>
          </p:cNvSpPr>
          <p:nvPr>
            <p:ph type="subTitle" idx="1"/>
          </p:nvPr>
        </p:nvSpPr>
        <p:spPr>
          <a:xfrm>
            <a:off x="209475" y="1169058"/>
            <a:ext cx="4045200" cy="2495400"/>
          </a:xfrm>
          <a:prstGeom prst="rect">
            <a:avLst/>
          </a:prstGeom>
        </p:spPr>
        <p:txBody>
          <a:bodyPr lIns="91425" tIns="91425" rIns="91425" bIns="91425" anchor="t" anchorCtr="0">
            <a:noAutofit/>
          </a:bodyPr>
          <a:lstStyle/>
          <a:p>
            <a:pPr lvl="0">
              <a:spcBef>
                <a:spcPts val="1200"/>
              </a:spcBef>
              <a:buNone/>
            </a:pPr>
            <a:r>
              <a:rPr lang="en" sz="1100" dirty="0">
                <a:solidFill>
                  <a:srgbClr val="000000"/>
                </a:solidFill>
                <a:latin typeface="Arial"/>
                <a:ea typeface="Arial"/>
                <a:cs typeface="Arial"/>
                <a:sym typeface="Arial"/>
              </a:rPr>
              <a:t>		 	 	 				</a:t>
            </a:r>
          </a:p>
          <a:p>
            <a:pPr lvl="0" algn="l">
              <a:spcBef>
                <a:spcPts val="1200"/>
              </a:spcBef>
              <a:spcAft>
                <a:spcPts val="1800"/>
              </a:spcAft>
              <a:buNone/>
            </a:pPr>
            <a:r>
              <a:rPr lang="en" sz="1600" dirty="0"/>
              <a:t>A person who is unable or unwilling to return to their home country because of a “well-founded fear of persecution” due to race, membership in a particular social group, political opinion, religion, or national origin. </a:t>
            </a:r>
            <a:r>
              <a:rPr lang="en" sz="1100" dirty="0">
                <a:solidFill>
                  <a:srgbClr val="000000"/>
                </a:solidFill>
                <a:latin typeface="Arial"/>
                <a:ea typeface="Arial"/>
                <a:cs typeface="Arial"/>
                <a:sym typeface="Arial"/>
              </a:rPr>
              <a:t>			</a:t>
            </a:r>
          </a:p>
          <a:p>
            <a:pPr lvl="0">
              <a:spcBef>
                <a:spcPts val="0"/>
              </a:spcBef>
              <a:buNone/>
            </a:pPr>
            <a:r>
              <a:rPr lang="en" sz="1100" dirty="0">
                <a:solidFill>
                  <a:srgbClr val="000000"/>
                </a:solidFill>
                <a:latin typeface="Arial"/>
                <a:ea typeface="Arial"/>
                <a:cs typeface="Arial"/>
                <a:sym typeface="Arial"/>
              </a:rPr>
              <a:t>	</a:t>
            </a:r>
          </a:p>
          <a:p>
            <a:pPr lvl="0">
              <a:spcBef>
                <a:spcPts val="0"/>
              </a:spcBef>
              <a:buNone/>
            </a:pPr>
            <a:r>
              <a:rPr lang="en" sz="1100" dirty="0">
                <a:solidFill>
                  <a:srgbClr val="000000"/>
                </a:solidFill>
                <a:latin typeface="Arial"/>
                <a:ea typeface="Arial"/>
                <a:cs typeface="Arial"/>
                <a:sym typeface="Arial"/>
              </a:rPr>
              <a:t>			</a:t>
            </a:r>
          </a:p>
          <a:p>
            <a:pPr lvl="0">
              <a:spcBef>
                <a:spcPts val="0"/>
              </a:spcBef>
              <a:buNone/>
            </a:pPr>
            <a:r>
              <a:rPr lang="en" sz="1100" dirty="0">
                <a:solidFill>
                  <a:srgbClr val="000000"/>
                </a:solidFill>
                <a:latin typeface="Arial"/>
                <a:ea typeface="Arial"/>
                <a:cs typeface="Arial"/>
                <a:sym typeface="Arial"/>
              </a:rPr>
              <a:t>		</a:t>
            </a:r>
          </a:p>
          <a:p>
            <a:pPr lvl="0">
              <a:spcBef>
                <a:spcPts val="0"/>
              </a:spcBef>
              <a:buNone/>
            </a:pPr>
            <a:endParaRPr dirty="0"/>
          </a:p>
        </p:txBody>
      </p:sp>
      <p:pic>
        <p:nvPicPr>
          <p:cNvPr id="104" name="Shape 104"/>
          <p:cNvPicPr preferRelativeResize="0"/>
          <p:nvPr/>
        </p:nvPicPr>
        <p:blipFill>
          <a:blip r:embed="rId3">
            <a:alphaModFix/>
          </a:blip>
          <a:stretch>
            <a:fillRect/>
          </a:stretch>
        </p:blipFill>
        <p:spPr>
          <a:xfrm>
            <a:off x="4835800" y="1233170"/>
            <a:ext cx="4308199" cy="2857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50" y="488250"/>
            <a:ext cx="8067010" cy="4090800"/>
          </a:xfrm>
        </p:spPr>
        <p:txBody>
          <a:bodyPr/>
          <a:lstStyle/>
          <a:p>
            <a:r>
              <a:rPr lang="en-US" dirty="0"/>
              <a:t>All children are welcome in our nation’s public schools.  </a:t>
            </a:r>
          </a:p>
        </p:txBody>
      </p:sp>
    </p:spTree>
    <p:extLst>
      <p:ext uri="{BB962C8B-B14F-4D97-AF65-F5344CB8AC3E}">
        <p14:creationId xmlns:p14="http://schemas.microsoft.com/office/powerpoint/2010/main" val="3346533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09750" y="642705"/>
            <a:ext cx="8668500" cy="760800"/>
          </a:xfrm>
          <a:prstGeom prst="rect">
            <a:avLst/>
          </a:prstGeom>
        </p:spPr>
        <p:txBody>
          <a:bodyPr lIns="91425" tIns="91425" rIns="91425" bIns="91425" anchor="b" anchorCtr="0">
            <a:noAutofit/>
          </a:bodyPr>
          <a:lstStyle/>
          <a:p>
            <a:pPr lvl="0" algn="ctr">
              <a:spcBef>
                <a:spcPts val="0"/>
              </a:spcBef>
              <a:buNone/>
            </a:pPr>
            <a:r>
              <a:rPr lang="en" sz="2800" dirty="0"/>
              <a:t>The law has established the common public benefit </a:t>
            </a:r>
            <a:br>
              <a:rPr lang="en" sz="2800" dirty="0"/>
            </a:br>
            <a:r>
              <a:rPr lang="en" sz="2800" dirty="0"/>
              <a:t>of our schools serving all children. </a:t>
            </a:r>
          </a:p>
        </p:txBody>
      </p:sp>
      <p:sp>
        <p:nvSpPr>
          <p:cNvPr id="110" name="Shape 110"/>
          <p:cNvSpPr txBox="1">
            <a:spLocks noGrp="1"/>
          </p:cNvSpPr>
          <p:nvPr>
            <p:ph type="body" idx="1"/>
          </p:nvPr>
        </p:nvSpPr>
        <p:spPr>
          <a:xfrm>
            <a:off x="240150" y="1663657"/>
            <a:ext cx="4669800" cy="2910300"/>
          </a:xfrm>
          <a:prstGeom prst="rect">
            <a:avLst/>
          </a:prstGeom>
        </p:spPr>
        <p:txBody>
          <a:bodyPr lIns="91425" tIns="91425" rIns="91425" bIns="91425" anchor="t" anchorCtr="0">
            <a:noAutofit/>
          </a:bodyPr>
          <a:lstStyle/>
          <a:p>
            <a:pPr lvl="0" rtl="0">
              <a:lnSpc>
                <a:spcPct val="120000"/>
              </a:lnSpc>
              <a:spcBef>
                <a:spcPts val="1400"/>
              </a:spcBef>
              <a:spcAft>
                <a:spcPts val="400"/>
              </a:spcAft>
              <a:buNone/>
            </a:pPr>
            <a:r>
              <a:rPr lang="en" sz="1300" b="1" i="1" dirty="0">
                <a:solidFill>
                  <a:srgbClr val="00539B"/>
                </a:solidFill>
                <a:latin typeface="Verdana"/>
                <a:ea typeface="Verdana"/>
                <a:cs typeface="Verdana"/>
                <a:sym typeface="Verdana"/>
              </a:rPr>
              <a:t>Plyler vs. Doe</a:t>
            </a:r>
            <a:r>
              <a:rPr lang="en" sz="1300" b="1" dirty="0">
                <a:solidFill>
                  <a:srgbClr val="00539B"/>
                </a:solidFill>
                <a:latin typeface="Verdana"/>
                <a:ea typeface="Verdana"/>
                <a:cs typeface="Verdana"/>
                <a:sym typeface="Verdana"/>
              </a:rPr>
              <a:t>: A Landmark Supreme Court Case</a:t>
            </a:r>
          </a:p>
          <a:p>
            <a:pPr marL="457200" indent="-228600"/>
            <a:r>
              <a:rPr lang="en" sz="1600" dirty="0"/>
              <a:t>Under federal law, ALL children, regardless of their citizenship or immigration status, are entitled to a K-12 education</a:t>
            </a:r>
            <a:r>
              <a:rPr lang="en" dirty="0"/>
              <a:t>. </a:t>
            </a:r>
          </a:p>
          <a:p>
            <a:pPr marL="457200" lvl="0" indent="-228600"/>
            <a:r>
              <a:rPr lang="en" sz="1600" dirty="0"/>
              <a:t>Schools districts that either prohibit or discourage children from enrolling in schools or taking advantage of school services, such as college counseling, because they or their parents are undocumented immigrants may be in violation of federal law.</a:t>
            </a:r>
          </a:p>
          <a:p>
            <a:pPr lvl="0">
              <a:spcBef>
                <a:spcPts val="0"/>
              </a:spcBef>
              <a:buNone/>
            </a:pPr>
            <a:endParaRPr dirty="0"/>
          </a:p>
        </p:txBody>
      </p:sp>
      <p:pic>
        <p:nvPicPr>
          <p:cNvPr id="111" name="Shape 111"/>
          <p:cNvPicPr preferRelativeResize="0"/>
          <p:nvPr/>
        </p:nvPicPr>
        <p:blipFill>
          <a:blip r:embed="rId3">
            <a:alphaModFix/>
          </a:blip>
          <a:stretch>
            <a:fillRect/>
          </a:stretch>
        </p:blipFill>
        <p:spPr>
          <a:xfrm>
            <a:off x="4909950" y="2050400"/>
            <a:ext cx="3784049" cy="244755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20710</TotalTime>
  <Words>2655</Words>
  <Application>Microsoft Macintosh PowerPoint</Application>
  <PresentationFormat>On-screen Show (16:9)</PresentationFormat>
  <Paragraphs>294</Paragraphs>
  <Slides>57</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Alfa Slab One</vt:lpstr>
      <vt:lpstr>Roboto</vt:lpstr>
      <vt:lpstr>Verdana</vt:lpstr>
      <vt:lpstr>material</vt:lpstr>
      <vt:lpstr>Supporting Immigrant Students &amp; Families  Training for Educators</vt:lpstr>
      <vt:lpstr>Overview</vt:lpstr>
      <vt:lpstr>When we talk about supporting immigrant youth, who are we talking about?</vt:lpstr>
      <vt:lpstr>As of 2018, there were approximately 4.4 million U.S.-born children with at least one parent who is undocumented, and 6.8 million who lived with an undocumented family member. </vt:lpstr>
      <vt:lpstr>Undocumented students </vt:lpstr>
      <vt:lpstr>Unaccompanied children </vt:lpstr>
      <vt:lpstr>Refugee children </vt:lpstr>
      <vt:lpstr>All children are welcome in our nation’s public schools.  </vt:lpstr>
      <vt:lpstr>The law has established the common public benefit  of our schools serving all children. </vt:lpstr>
      <vt:lpstr>Public schools are required to follow federal law regarding the privacy of student data</vt:lpstr>
      <vt:lpstr>The Trump Administration rescinded the “sensitive locations” memo that had previously required ICE officers and agents to refrain from enforcement actions on and around school campuses</vt:lpstr>
      <vt:lpstr>Schools should be...</vt:lpstr>
      <vt:lpstr>What You Can Do </vt:lpstr>
      <vt:lpstr>Inform students and their families of their rights</vt:lpstr>
      <vt:lpstr>2</vt:lpstr>
      <vt:lpstr>3</vt:lpstr>
      <vt:lpstr>4</vt:lpstr>
      <vt:lpstr>5</vt:lpstr>
      <vt:lpstr>6</vt:lpstr>
      <vt:lpstr>7</vt:lpstr>
      <vt:lpstr>8</vt:lpstr>
      <vt:lpstr>9</vt:lpstr>
      <vt:lpstr>10</vt:lpstr>
      <vt:lpstr>11</vt:lpstr>
      <vt:lpstr>12</vt:lpstr>
      <vt:lpstr>Being Prepared  </vt:lpstr>
      <vt:lpstr>PowerPoint Presentation</vt:lpstr>
      <vt:lpstr>Tips and Strategies to Avoid Fraud When Finding an Attorney or Legal Advocate</vt:lpstr>
      <vt:lpstr>Be Aware: What is notario fraud?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or a family is detained</vt:lpstr>
      <vt:lpstr> To find someone who has been detained by ICE</vt:lpstr>
      <vt:lpstr>Understanding Roles of Law Enforcement</vt:lpstr>
      <vt:lpstr>ICE Agents </vt:lpstr>
      <vt:lpstr>PowerPoint Presentation</vt:lpstr>
      <vt:lpstr>Other Federal Law Enforcement</vt:lpstr>
      <vt:lpstr>PowerPoint Presentation</vt:lpstr>
      <vt:lpstr>Over 750k Young People Hold Temporary Status That Benefits All Communities including students,  educators &amp; small business owners, etc. </vt:lpstr>
      <vt:lpstr>About DACA </vt:lpstr>
      <vt:lpstr>Deferred Action for Childhood Arrivals ( DACA )</vt:lpstr>
      <vt:lpstr>Resources &amp; Partners</vt:lpstr>
      <vt:lpstr>National Education Association (NEA)</vt:lpstr>
      <vt:lpstr>United We Dream</vt:lpstr>
      <vt:lpstr>American Federation of Teachers (AFT)</vt:lpstr>
      <vt:lpstr>National Immigration Law Center  </vt:lpstr>
      <vt:lpstr>Mexican American Legal Defense Fund (MALDEF)</vt:lpstr>
      <vt:lpstr>Immigration Thematic Units</vt:lpstr>
      <vt:lpstr>Books about Immigration </vt:lpstr>
      <vt:lpstr> Other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immigrant students and families  Training for Educators</dc:title>
  <dc:creator>Luongo, Stephanie [NEA]</dc:creator>
  <cp:lastModifiedBy>Gevarter Kennedy, Laura [HQ-GC]</cp:lastModifiedBy>
  <cp:revision>118</cp:revision>
  <cp:lastPrinted>2017-02-24T21:20:10Z</cp:lastPrinted>
  <dcterms:modified xsi:type="dcterms:W3CDTF">2025-02-28T17:50:15Z</dcterms:modified>
</cp:coreProperties>
</file>